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pptx" ContentType="application/vnd.openxmlformats-officedocument.presentationml.presentation"/>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1"/>
  </p:notesMasterIdLst>
  <p:handoutMasterIdLst>
    <p:handoutMasterId r:id="rId22"/>
  </p:handoutMasterIdLst>
  <p:sldIdLst>
    <p:sldId id="256" r:id="rId2"/>
    <p:sldId id="257" r:id="rId3"/>
    <p:sldId id="258" r:id="rId4"/>
    <p:sldId id="272" r:id="rId5"/>
    <p:sldId id="283" r:id="rId6"/>
    <p:sldId id="284" r:id="rId7"/>
    <p:sldId id="273" r:id="rId8"/>
    <p:sldId id="274" r:id="rId9"/>
    <p:sldId id="276" r:id="rId10"/>
    <p:sldId id="280" r:id="rId11"/>
    <p:sldId id="282" r:id="rId12"/>
    <p:sldId id="278" r:id="rId13"/>
    <p:sldId id="281" r:id="rId14"/>
    <p:sldId id="262" r:id="rId15"/>
    <p:sldId id="269" r:id="rId16"/>
    <p:sldId id="264" r:id="rId17"/>
    <p:sldId id="266" r:id="rId18"/>
    <p:sldId id="285" r:id="rId19"/>
    <p:sldId id="286" r:id="rId20"/>
  </p:sldIdLst>
  <p:sldSz cx="12192000" cy="6858000"/>
  <p:notesSz cx="6858000" cy="9144000"/>
  <p:embeddedFontLst>
    <p:embeddedFont>
      <p:font typeface="Malgun Gothic" panose="020B0503020000020004" pitchFamily="34" charset="-127"/>
      <p:regular r:id="rId23"/>
      <p:bold r:id="rId24"/>
    </p:embeddedFont>
    <p:embeddedFont>
      <p:font typeface="Roboto" panose="02000000000000000000" pitchFamily="2" charset="0"/>
      <p:bold r:id="rId25"/>
    </p:embeddedFont>
    <p:embeddedFont>
      <p:font typeface="Montserrat Black" panose="020B0604020202020204" charset="-52"/>
      <p:bold r:id="rId26"/>
      <p:boldItalic r:id="rId27"/>
    </p:embeddedFont>
    <p:embeddedFont>
      <p:font typeface="Montserrat" panose="020B0604020202020204" charset="-52"/>
      <p:regular r:id="rId28"/>
      <p:bold r:id="rId29"/>
      <p:italic r:id="rId30"/>
      <p:boldItalic r:id="rId31"/>
    </p:embeddedFont>
    <p:embeddedFont>
      <p:font typeface="Calibri" panose="020F050202020403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Раздел по умолчанию" id="{104BEC43-CC91-4298-8A79-5B02696D66FD}">
          <p14:sldIdLst>
            <p14:sldId id="256"/>
          </p14:sldIdLst>
        </p14:section>
        <p14:section name="Исследовательская часть" id="{9F81F6F1-9FFC-430B-800A-813B73D40569}">
          <p14:sldIdLst>
            <p14:sldId id="257"/>
            <p14:sldId id="258"/>
            <p14:sldId id="272"/>
            <p14:sldId id="283"/>
            <p14:sldId id="284"/>
            <p14:sldId id="273"/>
            <p14:sldId id="274"/>
            <p14:sldId id="276"/>
            <p14:sldId id="280"/>
            <p14:sldId id="282"/>
            <p14:sldId id="278"/>
            <p14:sldId id="281"/>
          </p14:sldIdLst>
        </p14:section>
        <p14:section name="Практическая часть" id="{8159716D-CB11-4F40-81FB-D0001732E483}">
          <p14:sldIdLst>
            <p14:sldId id="262"/>
            <p14:sldId id="269"/>
            <p14:sldId id="264"/>
            <p14:sldId id="266"/>
            <p14:sldId id="285"/>
            <p14:sldId id="28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E3E52"/>
    <a:srgbClr val="FAFAFA"/>
    <a:srgbClr val="97F9E3"/>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861" autoAdjust="0"/>
  </p:normalViewPr>
  <p:slideViewPr>
    <p:cSldViewPr snapToGrid="0">
      <p:cViewPr varScale="1">
        <p:scale>
          <a:sx n="89" d="100"/>
          <a:sy n="89" d="100"/>
        </p:scale>
        <p:origin x="1314" y="90"/>
      </p:cViewPr>
      <p:guideLst/>
    </p:cSldViewPr>
  </p:slideViewPr>
  <p:notesTextViewPr>
    <p:cViewPr>
      <p:scale>
        <a:sx n="125" d="100"/>
        <a:sy n="125" d="100"/>
      </p:scale>
      <p:origin x="0" y="0"/>
    </p:cViewPr>
  </p:notesTextViewPr>
  <p:notesViewPr>
    <p:cSldViewPr snapToGrid="0">
      <p:cViewPr varScale="1">
        <p:scale>
          <a:sx n="70" d="100"/>
          <a:sy n="70" d="100"/>
        </p:scale>
        <p:origin x="3048"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notesMaster" Target="notesMasters/notesMaster1.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xmlns="" id="{6BE230F3-0EE0-4849-8CD5-CE510F0D16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xmlns="" id="{2E4B94D2-303E-4E09-A7CA-077B2A7482E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1D94CF-BD0C-4B2E-9244-70EA3CD72143}" type="datetimeFigureOut">
              <a:rPr lang="ru-RU" smtClean="0"/>
              <a:t>03.04.2022</a:t>
            </a:fld>
            <a:endParaRPr lang="ru-RU"/>
          </a:p>
        </p:txBody>
      </p:sp>
      <p:sp>
        <p:nvSpPr>
          <p:cNvPr id="4" name="Нижний колонтитул 3">
            <a:extLst>
              <a:ext uri="{FF2B5EF4-FFF2-40B4-BE49-F238E27FC236}">
                <a16:creationId xmlns:a16="http://schemas.microsoft.com/office/drawing/2014/main" xmlns="" id="{2A1C7539-EF13-4459-9E5C-696F5C2DBCD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xmlns="" id="{114A2695-46D1-41B6-9CCE-C70001D1FC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BE012A-1BE4-4C40-A1B0-B13B2873CF3C}" type="slidenum">
              <a:rPr lang="ru-RU" smtClean="0"/>
              <a:t>‹#›</a:t>
            </a:fld>
            <a:endParaRPr lang="ru-RU"/>
          </a:p>
        </p:txBody>
      </p:sp>
    </p:spTree>
    <p:extLst>
      <p:ext uri="{BB962C8B-B14F-4D97-AF65-F5344CB8AC3E}">
        <p14:creationId xmlns:p14="http://schemas.microsoft.com/office/powerpoint/2010/main" val="33245709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268722756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a:r>
              <a:rPr lang="ru-RU" sz="1200" b="0" i="0" u="none" strike="noStrike" cap="none" dirty="0" smtClean="0">
                <a:solidFill>
                  <a:schemeClr val="dk1"/>
                </a:solidFill>
                <a:effectLst/>
                <a:latin typeface="Malgun Gothic"/>
                <a:ea typeface="Malgun Gothic"/>
                <a:cs typeface="Malgun Gothic"/>
                <a:sym typeface="Malgun Gothic"/>
              </a:rPr>
              <a:t>Добрый день, дорогие жюри и участники всероссийского конкурса научно-технологических проектов.</a:t>
            </a:r>
          </a:p>
          <a:p>
            <a:pPr marL="0"/>
            <a:r>
              <a:rPr lang="ru-RU" sz="1200" b="0" i="0" u="none" strike="noStrike" cap="none" dirty="0" smtClean="0">
                <a:solidFill>
                  <a:schemeClr val="dk1"/>
                </a:solidFill>
                <a:effectLst/>
                <a:latin typeface="Malgun Gothic"/>
                <a:ea typeface="Malgun Gothic"/>
                <a:cs typeface="Malgun Gothic"/>
                <a:sym typeface="Malgun Gothic"/>
              </a:rPr>
              <a:t>Меня зовут Глухов Андрей.</a:t>
            </a:r>
          </a:p>
          <a:p>
            <a:pPr marL="0"/>
            <a:r>
              <a:rPr lang="ru-RU" sz="1200" b="0" i="0" u="none" strike="noStrike" cap="none" dirty="0" smtClean="0">
                <a:solidFill>
                  <a:schemeClr val="dk1"/>
                </a:solidFill>
                <a:effectLst/>
                <a:latin typeface="Malgun Gothic"/>
                <a:ea typeface="Malgun Gothic"/>
                <a:cs typeface="Malgun Gothic"/>
                <a:sym typeface="Malgun Gothic"/>
              </a:rPr>
              <a:t>Я представляю вам проект </a:t>
            </a:r>
            <a:r>
              <a:rPr lang="en-US" sz="1200" b="0" i="0" u="none" strike="noStrike" cap="none" dirty="0" smtClean="0">
                <a:solidFill>
                  <a:schemeClr val="dk1"/>
                </a:solidFill>
                <a:effectLst/>
                <a:latin typeface="Malgun Gothic"/>
                <a:ea typeface="Malgun Gothic"/>
                <a:cs typeface="Malgun Gothic"/>
                <a:sym typeface="Malgun Gothic"/>
              </a:rPr>
              <a:t>Botificater</a:t>
            </a:r>
            <a:r>
              <a:rPr lang="ru-RU" sz="1200" b="0" i="0" u="none" strike="noStrike" cap="none" dirty="0" smtClean="0">
                <a:solidFill>
                  <a:schemeClr val="dk1"/>
                </a:solidFill>
                <a:effectLst/>
                <a:latin typeface="Malgun Gothic"/>
                <a:ea typeface="Malgun Gothic"/>
                <a:cs typeface="Malgun Gothic"/>
                <a:sym typeface="Malgun Gothic"/>
              </a:rPr>
              <a:t> – Телеграмм и ВК боты для оперативной выдачи сертификатов.</a:t>
            </a:r>
            <a:endParaRPr lang="ru-RU" sz="1200" b="0" i="0" u="none" strike="noStrike" cap="none" dirty="0">
              <a:solidFill>
                <a:schemeClr val="dk1"/>
              </a:solidFill>
              <a:effectLst/>
              <a:latin typeface="Malgun Gothic"/>
              <a:ea typeface="Malgun Gothic"/>
              <a:cs typeface="Malgun Gothic"/>
              <a:sym typeface="Malgun Gothic"/>
            </a:endParaRPr>
          </a:p>
        </p:txBody>
      </p:sp>
      <p:sp>
        <p:nvSpPr>
          <p:cNvPr id="190" name="Google Shape;19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3783724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a:r>
              <a:rPr lang="ru-RU" dirty="0" smtClean="0"/>
              <a:t>Перед тем как начать работу над одной из самых сложных частей</a:t>
            </a:r>
            <a:r>
              <a:rPr lang="ru-RU" baseline="0" dirty="0" smtClean="0"/>
              <a:t> проекта я составил гипотезу.</a:t>
            </a:r>
          </a:p>
          <a:p>
            <a:pPr marL="0"/>
            <a:r>
              <a:rPr lang="ru-RU" baseline="0" dirty="0" smtClean="0"/>
              <a:t>Для правильного склонения ФИО компьютеру совсем не обязательно знать пол человека.</a:t>
            </a:r>
            <a:endParaRPr lang="ru-RU" dirty="0"/>
          </a:p>
        </p:txBody>
      </p:sp>
      <p:sp>
        <p:nvSpPr>
          <p:cNvPr id="4" name="Номер слайда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Malgun Gothic"/>
                <a:ea typeface="Malgun Gothic"/>
                <a:cs typeface="Malgun Gothic"/>
                <a:sym typeface="Malgun Gothic"/>
              </a:rPr>
              <a:t>10</a:t>
            </a:fld>
            <a:endParaRPr lang="en-US"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3922010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a:r>
              <a:rPr lang="ru-RU" sz="1200" b="0" i="0" u="none" strike="noStrike" cap="none" dirty="0" smtClean="0">
                <a:solidFill>
                  <a:schemeClr val="dk1"/>
                </a:solidFill>
                <a:effectLst/>
                <a:latin typeface="Malgun Gothic"/>
                <a:ea typeface="Malgun Gothic"/>
                <a:cs typeface="Malgun Gothic"/>
                <a:sym typeface="Malgun Gothic"/>
              </a:rPr>
              <a:t>Вернемся к алгоритму склонения и поговорим о нем чуть подробнее.</a:t>
            </a:r>
          </a:p>
          <a:p>
            <a:pPr marL="0"/>
            <a:r>
              <a:rPr lang="ru-RU" sz="1200" b="0" i="0" u="none" strike="noStrike" cap="none" dirty="0" smtClean="0">
                <a:solidFill>
                  <a:schemeClr val="dk1"/>
                </a:solidFill>
                <a:effectLst/>
                <a:latin typeface="Malgun Gothic"/>
                <a:ea typeface="Malgun Gothic"/>
                <a:cs typeface="Malgun Gothic"/>
                <a:sym typeface="Malgun Gothic"/>
              </a:rPr>
              <a:t>Поведение алгоритма зависит от количества передаваемых данных. Если на вход передается полное ФИО, то алгоритм разбивает его на три отдельные составляющие: фамилию, имя и отчество. После чего смотрит на отчество и если оно оканчивается на букву “Ч”, то ФИО мужское и склонять его нужно будет соответственно с окончаниями мужского рода. Иначе ФИО склоняется с окончаниями женского рода.</a:t>
            </a:r>
          </a:p>
          <a:p>
            <a:pPr marL="0"/>
            <a:r>
              <a:rPr lang="ru-RU" sz="1200" b="0" i="0" u="none" strike="noStrike" cap="none" dirty="0" smtClean="0">
                <a:solidFill>
                  <a:schemeClr val="dk1"/>
                </a:solidFill>
                <a:effectLst/>
                <a:latin typeface="Malgun Gothic"/>
                <a:ea typeface="Malgun Gothic"/>
                <a:cs typeface="Malgun Gothic"/>
                <a:sym typeface="Malgun Gothic"/>
              </a:rPr>
              <a:t>Но встречаются люди и без отчества, поэтому мы придумали альтернативный алгоритм. Он основан на огромном общедоступном сайте-словаре </a:t>
            </a:r>
            <a:r>
              <a:rPr lang="en-US" sz="1200" b="0" i="0" u="none" strike="noStrike" cap="none" dirty="0" err="1" smtClean="0">
                <a:solidFill>
                  <a:schemeClr val="dk1"/>
                </a:solidFill>
                <a:effectLst/>
                <a:latin typeface="Malgun Gothic"/>
                <a:ea typeface="Malgun Gothic"/>
                <a:cs typeface="Malgun Gothic"/>
                <a:sym typeface="Malgun Gothic"/>
              </a:rPr>
              <a:t>OpenCorpora</a:t>
            </a:r>
            <a:r>
              <a:rPr lang="ru-RU" sz="1200" b="0" i="0" u="none" strike="noStrike" cap="none" dirty="0" smtClean="0">
                <a:solidFill>
                  <a:schemeClr val="dk1"/>
                </a:solidFill>
                <a:effectLst/>
                <a:latin typeface="Malgun Gothic"/>
                <a:ea typeface="Malgun Gothic"/>
                <a:cs typeface="Malgun Gothic"/>
                <a:sym typeface="Malgun Gothic"/>
              </a:rPr>
              <a:t>, а также на общедоступном инструменте склонения </a:t>
            </a:r>
            <a:r>
              <a:rPr lang="en-US" sz="1200" b="0" i="0" u="none" strike="noStrike" cap="none" dirty="0" err="1" smtClean="0">
                <a:solidFill>
                  <a:schemeClr val="dk1"/>
                </a:solidFill>
                <a:effectLst/>
                <a:latin typeface="Malgun Gothic"/>
                <a:ea typeface="Malgun Gothic"/>
                <a:cs typeface="Malgun Gothic"/>
                <a:sym typeface="Malgun Gothic"/>
              </a:rPr>
              <a:t>Pytrovich</a:t>
            </a:r>
            <a:r>
              <a:rPr lang="ru-RU" sz="1200" b="0" i="0" u="none" strike="noStrike" cap="none" dirty="0" smtClean="0">
                <a:solidFill>
                  <a:schemeClr val="dk1"/>
                </a:solidFill>
                <a:effectLst/>
                <a:latin typeface="Malgun Gothic"/>
                <a:ea typeface="Malgun Gothic"/>
                <a:cs typeface="Malgun Gothic"/>
                <a:sym typeface="Malgun Gothic"/>
              </a:rPr>
              <a:t>.</a:t>
            </a:r>
          </a:p>
          <a:p>
            <a:pPr marL="0"/>
            <a:r>
              <a:rPr lang="ru-RU" sz="1200" b="0" i="0" u="none" strike="noStrike" cap="none" dirty="0" smtClean="0">
                <a:solidFill>
                  <a:schemeClr val="dk1"/>
                </a:solidFill>
                <a:effectLst/>
                <a:latin typeface="Malgun Gothic"/>
                <a:ea typeface="Malgun Gothic"/>
                <a:cs typeface="Malgun Gothic"/>
                <a:sym typeface="Malgun Gothic"/>
              </a:rPr>
              <a:t>Итак, если же программе передается только фамилия и имя, то она будет определять пол человека путем поиска этой фамилии в словаре </a:t>
            </a:r>
            <a:r>
              <a:rPr lang="en-US" sz="1200" b="0" i="0" u="none" strike="noStrike" cap="none" dirty="0" err="1" smtClean="0">
                <a:solidFill>
                  <a:schemeClr val="dk1"/>
                </a:solidFill>
                <a:effectLst/>
                <a:latin typeface="Malgun Gothic"/>
                <a:ea typeface="Malgun Gothic"/>
                <a:cs typeface="Malgun Gothic"/>
                <a:sym typeface="Malgun Gothic"/>
              </a:rPr>
              <a:t>OpenCorpora</a:t>
            </a:r>
            <a:r>
              <a:rPr lang="ru-RU" sz="1200" b="0" i="0" u="none" strike="noStrike" cap="none" dirty="0" smtClean="0">
                <a:solidFill>
                  <a:schemeClr val="dk1"/>
                </a:solidFill>
                <a:effectLst/>
                <a:latin typeface="Malgun Gothic"/>
                <a:ea typeface="Malgun Gothic"/>
                <a:cs typeface="Malgun Gothic"/>
                <a:sym typeface="Malgun Gothic"/>
              </a:rPr>
              <a:t>. Если фамилии нет в словаре, то обращаемся к имени. Если и имени нет в словаре (что уже очень маловероятно), то алгоритм будет использован в соответствии с правилами склонения, которые идут в комплекте с инструментом </a:t>
            </a:r>
            <a:r>
              <a:rPr lang="en-US" sz="1200" b="0" i="0" u="none" strike="noStrike" cap="none" dirty="0" err="1" smtClean="0">
                <a:solidFill>
                  <a:schemeClr val="dk1"/>
                </a:solidFill>
                <a:effectLst/>
                <a:latin typeface="Malgun Gothic"/>
                <a:ea typeface="Malgun Gothic"/>
                <a:cs typeface="Malgun Gothic"/>
                <a:sym typeface="Malgun Gothic"/>
              </a:rPr>
              <a:t>Pytrovich</a:t>
            </a:r>
            <a:r>
              <a:rPr lang="ru-RU" sz="1200" b="0" i="0" u="none" strike="noStrike" cap="none" dirty="0" smtClean="0">
                <a:solidFill>
                  <a:schemeClr val="dk1"/>
                </a:solidFill>
                <a:effectLst/>
                <a:latin typeface="Malgun Gothic"/>
                <a:ea typeface="Malgun Gothic"/>
                <a:cs typeface="Malgun Gothic"/>
                <a:sym typeface="Malgun Gothic"/>
              </a:rPr>
              <a:t> (окончания -а, -я – склоняются как существительное женского рода, окончания -о, -е и слова, оканчивающиеся на согласные – склоняются как существительные мужского рода).</a:t>
            </a:r>
          </a:p>
          <a:p>
            <a:pPr marL="0"/>
            <a:endParaRPr lang="ru-RU" dirty="0"/>
          </a:p>
        </p:txBody>
      </p:sp>
      <p:sp>
        <p:nvSpPr>
          <p:cNvPr id="4" name="Номер слайда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Malgun Gothic"/>
                <a:ea typeface="Malgun Gothic"/>
                <a:cs typeface="Malgun Gothic"/>
                <a:sym typeface="Malgun Gothic"/>
              </a:rPr>
              <a:t>11</a:t>
            </a:fld>
            <a:endParaRPr lang="en-US"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2740160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ru-RU" sz="1200" b="0" i="0" u="none" strike="noStrike" cap="none" dirty="0" smtClean="0">
                <a:solidFill>
                  <a:schemeClr val="dk1"/>
                </a:solidFill>
                <a:effectLst/>
                <a:latin typeface="Malgun Gothic"/>
                <a:ea typeface="Malgun Gothic"/>
                <a:cs typeface="Malgun Gothic"/>
                <a:sym typeface="Malgun Gothic"/>
              </a:rPr>
              <a:t>Сам процесс создания сертификата было решено реализовать с помощью </a:t>
            </a:r>
            <a:r>
              <a:rPr lang="en-US" sz="1200" b="0" i="0" u="none" strike="noStrike" cap="none" dirty="0" err="1" smtClean="0">
                <a:solidFill>
                  <a:schemeClr val="dk1"/>
                </a:solidFill>
                <a:effectLst/>
                <a:latin typeface="Malgun Gothic"/>
                <a:ea typeface="Malgun Gothic"/>
                <a:cs typeface="Malgun Gothic"/>
                <a:sym typeface="Malgun Gothic"/>
              </a:rPr>
              <a:t>pptx</a:t>
            </a:r>
            <a:r>
              <a:rPr lang="en-US" sz="1200" b="0" i="0" u="none" strike="noStrike" cap="none" dirty="0" smtClean="0">
                <a:solidFill>
                  <a:schemeClr val="dk1"/>
                </a:solidFill>
                <a:effectLst/>
                <a:latin typeface="Malgun Gothic"/>
                <a:ea typeface="Malgun Gothic"/>
                <a:cs typeface="Malgun Gothic"/>
                <a:sym typeface="Malgun Gothic"/>
              </a:rPr>
              <a:t> </a:t>
            </a:r>
            <a:r>
              <a:rPr lang="ru-RU" sz="1200" b="0" i="0" u="none" strike="noStrike" cap="none" dirty="0" smtClean="0">
                <a:solidFill>
                  <a:schemeClr val="dk1"/>
                </a:solidFill>
                <a:effectLst/>
                <a:latin typeface="Malgun Gothic"/>
                <a:ea typeface="Malgun Gothic"/>
                <a:cs typeface="Malgun Gothic"/>
                <a:sym typeface="Malgun Gothic"/>
              </a:rPr>
              <a:t>документов. Презентацию в формате .</a:t>
            </a:r>
            <a:r>
              <a:rPr lang="en-US" sz="1200" b="0" i="0" u="none" strike="noStrike" cap="none" dirty="0" err="1" smtClean="0">
                <a:solidFill>
                  <a:schemeClr val="dk1"/>
                </a:solidFill>
                <a:effectLst/>
                <a:latin typeface="Malgun Gothic"/>
                <a:ea typeface="Malgun Gothic"/>
                <a:cs typeface="Malgun Gothic"/>
                <a:sym typeface="Malgun Gothic"/>
              </a:rPr>
              <a:t>pptx</a:t>
            </a:r>
            <a:r>
              <a:rPr lang="ru-RU" sz="1200" b="0" i="0" u="none" strike="noStrike" cap="none" dirty="0" smtClean="0">
                <a:solidFill>
                  <a:schemeClr val="dk1"/>
                </a:solidFill>
                <a:effectLst/>
                <a:latin typeface="Malgun Gothic"/>
                <a:ea typeface="Malgun Gothic"/>
                <a:cs typeface="Malgun Gothic"/>
                <a:sym typeface="Malgun Gothic"/>
              </a:rPr>
              <a:t> не сложно редактировать пользователю нашего бота. А также она состоит из .</a:t>
            </a:r>
            <a:r>
              <a:rPr lang="en-US" sz="1200" b="0" i="0" u="none" strike="noStrike" cap="none" dirty="0" smtClean="0">
                <a:solidFill>
                  <a:schemeClr val="dk1"/>
                </a:solidFill>
                <a:effectLst/>
                <a:latin typeface="Malgun Gothic"/>
                <a:ea typeface="Malgun Gothic"/>
                <a:cs typeface="Malgun Gothic"/>
                <a:sym typeface="Malgun Gothic"/>
              </a:rPr>
              <a:t>xml </a:t>
            </a:r>
            <a:r>
              <a:rPr lang="ru-RU" sz="1200" b="0" i="0" u="none" strike="noStrike" cap="none" dirty="0" smtClean="0">
                <a:solidFill>
                  <a:schemeClr val="dk1"/>
                </a:solidFill>
                <a:effectLst/>
                <a:latin typeface="Malgun Gothic"/>
                <a:ea typeface="Malgun Gothic"/>
                <a:cs typeface="Malgun Gothic"/>
                <a:sym typeface="Malgun Gothic"/>
              </a:rPr>
              <a:t>файлов, а их не сложно редактировать с помощью питона. Исходя из этих фактов, мы разработали систему редактирования .</a:t>
            </a:r>
            <a:r>
              <a:rPr lang="en-US" sz="1200" b="0" i="0" u="none" strike="noStrike" cap="none" dirty="0" err="1" smtClean="0">
                <a:solidFill>
                  <a:schemeClr val="dk1"/>
                </a:solidFill>
                <a:effectLst/>
                <a:latin typeface="Malgun Gothic"/>
                <a:ea typeface="Malgun Gothic"/>
                <a:cs typeface="Malgun Gothic"/>
                <a:sym typeface="Malgun Gothic"/>
              </a:rPr>
              <a:t>pptx</a:t>
            </a:r>
            <a:r>
              <a:rPr lang="ru-RU" sz="1200" b="0" i="0" u="none" strike="noStrike" cap="none" dirty="0" smtClean="0">
                <a:solidFill>
                  <a:schemeClr val="dk1"/>
                </a:solidFill>
                <a:effectLst/>
                <a:latin typeface="Malgun Gothic"/>
                <a:ea typeface="Malgun Gothic"/>
                <a:cs typeface="Malgun Gothic"/>
                <a:sym typeface="Malgun Gothic"/>
              </a:rPr>
              <a:t> файлов. Для правильной работы в текстовом блоке, в котором будет расположено склоненное ФИО, должно быть написано кодовое слово </a:t>
            </a:r>
            <a:r>
              <a:rPr lang="en-US" sz="1200" b="1" i="0" u="none" strike="noStrike" cap="none" dirty="0" smtClean="0">
                <a:solidFill>
                  <a:schemeClr val="dk1"/>
                </a:solidFill>
                <a:effectLst/>
                <a:latin typeface="Malgun Gothic"/>
                <a:ea typeface="Malgun Gothic"/>
                <a:cs typeface="Malgun Gothic"/>
                <a:sym typeface="Malgun Gothic"/>
              </a:rPr>
              <a:t>name</a:t>
            </a:r>
            <a:r>
              <a:rPr lang="ru-RU" sz="1200" b="0" i="0" u="none" strike="noStrike" cap="none" dirty="0" smtClean="0">
                <a:solidFill>
                  <a:schemeClr val="dk1"/>
                </a:solidFill>
                <a:effectLst/>
                <a:latin typeface="Malgun Gothic"/>
                <a:ea typeface="Malgun Gothic"/>
                <a:cs typeface="Malgun Gothic"/>
                <a:sym typeface="Malgun Gothic"/>
              </a:rPr>
              <a:t>. Оно будет заменено на ФИО пользователя.</a:t>
            </a:r>
          </a:p>
          <a:p>
            <a:pPr marL="0"/>
            <a:endParaRPr lang="ru-RU" dirty="0"/>
          </a:p>
        </p:txBody>
      </p:sp>
      <p:sp>
        <p:nvSpPr>
          <p:cNvPr id="4" name="Номер слайда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Malgun Gothic"/>
                <a:ea typeface="Malgun Gothic"/>
                <a:cs typeface="Malgun Gothic"/>
                <a:sym typeface="Malgun Gothic"/>
              </a:rPr>
              <a:t>12</a:t>
            </a:fld>
            <a:endParaRPr lang="en-US"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2435446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a:r>
              <a:rPr lang="ru-RU" sz="1200" b="0" i="0" u="none" strike="noStrike" cap="none" dirty="0" smtClean="0">
                <a:solidFill>
                  <a:schemeClr val="dk1"/>
                </a:solidFill>
                <a:effectLst/>
                <a:latin typeface="Malgun Gothic"/>
                <a:ea typeface="Malgun Gothic"/>
                <a:cs typeface="Malgun Gothic"/>
                <a:sym typeface="Malgun Gothic"/>
              </a:rPr>
              <a:t>На данный момент программа использует алгоритм </a:t>
            </a:r>
            <a:r>
              <a:rPr lang="en-US" sz="1200" b="0" i="0" u="none" strike="noStrike" cap="none" dirty="0" smtClean="0">
                <a:solidFill>
                  <a:schemeClr val="dk1"/>
                </a:solidFill>
                <a:effectLst/>
                <a:latin typeface="Malgun Gothic"/>
                <a:ea typeface="Malgun Gothic"/>
                <a:cs typeface="Malgun Gothic"/>
                <a:sym typeface="Malgun Gothic"/>
              </a:rPr>
              <a:t>Power Point</a:t>
            </a:r>
            <a:r>
              <a:rPr lang="ru-RU" sz="1200" b="0" i="0" u="none" strike="noStrike" cap="none" dirty="0" smtClean="0">
                <a:solidFill>
                  <a:schemeClr val="dk1"/>
                </a:solidFill>
                <a:effectLst/>
                <a:latin typeface="Malgun Gothic"/>
                <a:ea typeface="Malgun Gothic"/>
                <a:cs typeface="Malgun Gothic"/>
                <a:sym typeface="Malgun Gothic"/>
              </a:rPr>
              <a:t>а для конвертации файлов в </a:t>
            </a:r>
            <a:r>
              <a:rPr lang="en-US" sz="1200" b="0" i="0" u="none" strike="noStrike" cap="none" dirty="0" smtClean="0">
                <a:solidFill>
                  <a:schemeClr val="dk1"/>
                </a:solidFill>
                <a:effectLst/>
                <a:latin typeface="Malgun Gothic"/>
                <a:ea typeface="Malgun Gothic"/>
                <a:cs typeface="Malgun Gothic"/>
                <a:sym typeface="Malgun Gothic"/>
              </a:rPr>
              <a:t>pdf</a:t>
            </a:r>
            <a:r>
              <a:rPr lang="ru-RU" sz="1200" b="0" i="0" u="none" strike="noStrike" cap="none" dirty="0" smtClean="0">
                <a:solidFill>
                  <a:schemeClr val="dk1"/>
                </a:solidFill>
                <a:effectLst/>
                <a:latin typeface="Malgun Gothic"/>
                <a:ea typeface="Malgun Gothic"/>
                <a:cs typeface="Malgun Gothic"/>
                <a:sym typeface="Malgun Gothic"/>
              </a:rPr>
              <a:t> формат.</a:t>
            </a:r>
          </a:p>
          <a:p>
            <a:pPr marL="0"/>
            <a:r>
              <a:rPr lang="ru-RU" sz="1200" b="0" i="0" u="none" strike="noStrike" cap="none" dirty="0" smtClean="0">
                <a:solidFill>
                  <a:schemeClr val="dk1"/>
                </a:solidFill>
                <a:effectLst/>
                <a:latin typeface="Malgun Gothic"/>
                <a:ea typeface="Malgun Gothic"/>
                <a:cs typeface="Malgun Gothic"/>
                <a:sym typeface="Malgun Gothic"/>
              </a:rPr>
              <a:t>Мы изучаем бесплатные аналоги </a:t>
            </a:r>
            <a:r>
              <a:rPr lang="en-US" sz="1200" b="0" i="0" u="none" strike="noStrike" cap="none" dirty="0" smtClean="0">
                <a:solidFill>
                  <a:schemeClr val="dk1"/>
                </a:solidFill>
                <a:effectLst/>
                <a:latin typeface="Malgun Gothic"/>
                <a:ea typeface="Malgun Gothic"/>
                <a:cs typeface="Malgun Gothic"/>
                <a:sym typeface="Malgun Gothic"/>
              </a:rPr>
              <a:t>Power Point</a:t>
            </a:r>
            <a:r>
              <a:rPr lang="ru-RU" sz="1200" b="0" i="0" u="none" strike="noStrike" cap="none" dirty="0" smtClean="0">
                <a:solidFill>
                  <a:schemeClr val="dk1"/>
                </a:solidFill>
                <a:effectLst/>
                <a:latin typeface="Malgun Gothic"/>
                <a:ea typeface="Malgun Gothic"/>
                <a:cs typeface="Malgun Gothic"/>
                <a:sym typeface="Malgun Gothic"/>
              </a:rPr>
              <a:t>а и уже преуспели в этом деле. Мы нашли бесплатный офисный пакет </a:t>
            </a:r>
            <a:r>
              <a:rPr lang="en-US" sz="1200" b="0" i="0" u="none" strike="noStrike" cap="none" dirty="0" err="1" smtClean="0">
                <a:solidFill>
                  <a:schemeClr val="dk1"/>
                </a:solidFill>
                <a:effectLst/>
                <a:latin typeface="Malgun Gothic"/>
                <a:ea typeface="Malgun Gothic"/>
                <a:cs typeface="Malgun Gothic"/>
                <a:sym typeface="Malgun Gothic"/>
              </a:rPr>
              <a:t>Libre</a:t>
            </a:r>
            <a:r>
              <a:rPr lang="en-US" sz="1200" b="0" i="0" u="none" strike="noStrike" cap="none" dirty="0" smtClean="0">
                <a:solidFill>
                  <a:schemeClr val="dk1"/>
                </a:solidFill>
                <a:effectLst/>
                <a:latin typeface="Malgun Gothic"/>
                <a:ea typeface="Malgun Gothic"/>
                <a:cs typeface="Malgun Gothic"/>
                <a:sym typeface="Malgun Gothic"/>
              </a:rPr>
              <a:t> Office</a:t>
            </a:r>
            <a:r>
              <a:rPr lang="ru-RU" sz="1200" b="0" i="0" u="none" strike="noStrike" cap="none" dirty="0" smtClean="0">
                <a:solidFill>
                  <a:schemeClr val="dk1"/>
                </a:solidFill>
                <a:effectLst/>
                <a:latin typeface="Malgun Gothic"/>
                <a:ea typeface="Malgun Gothic"/>
                <a:cs typeface="Malgun Gothic"/>
                <a:sym typeface="Malgun Gothic"/>
              </a:rPr>
              <a:t>. И в скором времени мы интегрируем его алгоритм конвертации файлов в нашу программу.</a:t>
            </a:r>
          </a:p>
          <a:p>
            <a:pPr marL="0"/>
            <a:endParaRPr lang="ru-RU" dirty="0"/>
          </a:p>
        </p:txBody>
      </p:sp>
      <p:sp>
        <p:nvSpPr>
          <p:cNvPr id="4" name="Номер слайда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Malgun Gothic"/>
                <a:ea typeface="Malgun Gothic"/>
                <a:cs typeface="Malgun Gothic"/>
                <a:sym typeface="Malgun Gothic"/>
              </a:rPr>
              <a:t>13</a:t>
            </a:fld>
            <a:endParaRPr lang="en-US"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3735678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a:r>
              <a:rPr lang="en-US" sz="1200" b="0" i="0" u="none" strike="noStrike" cap="none" dirty="0" smtClean="0">
                <a:solidFill>
                  <a:schemeClr val="dk1"/>
                </a:solidFill>
                <a:effectLst/>
                <a:latin typeface="Malgun Gothic"/>
                <a:ea typeface="Malgun Gothic"/>
                <a:cs typeface="Malgun Gothic"/>
                <a:sym typeface="Malgun Gothic"/>
              </a:rPr>
              <a:t>Botificater</a:t>
            </a:r>
            <a:r>
              <a:rPr lang="ru-RU" sz="1200" b="0" i="0" u="none" strike="noStrike" cap="none" dirty="0" smtClean="0">
                <a:solidFill>
                  <a:schemeClr val="dk1"/>
                </a:solidFill>
                <a:effectLst/>
                <a:latin typeface="Malgun Gothic"/>
                <a:ea typeface="Malgun Gothic"/>
                <a:cs typeface="Malgun Gothic"/>
                <a:sym typeface="Malgun Gothic"/>
              </a:rPr>
              <a:t> тестировался на дне открытых дверей в ДТ Кванториум, когда посетителям, после того, как они прошли все локации Кванториума, было предложено отсканировать </a:t>
            </a:r>
            <a:r>
              <a:rPr lang="en-US" sz="1200" b="0" i="0" u="none" strike="noStrike" cap="none" dirty="0" smtClean="0">
                <a:solidFill>
                  <a:schemeClr val="dk1"/>
                </a:solidFill>
                <a:effectLst/>
                <a:latin typeface="Malgun Gothic"/>
                <a:ea typeface="Malgun Gothic"/>
                <a:cs typeface="Malgun Gothic"/>
                <a:sym typeface="Malgun Gothic"/>
              </a:rPr>
              <a:t>QR</a:t>
            </a:r>
            <a:r>
              <a:rPr lang="ru-RU" sz="1200" b="0" i="0" u="none" strike="noStrike" cap="none" dirty="0" smtClean="0">
                <a:solidFill>
                  <a:schemeClr val="dk1"/>
                </a:solidFill>
                <a:effectLst/>
                <a:latin typeface="Malgun Gothic"/>
                <a:ea typeface="Malgun Gothic"/>
                <a:cs typeface="Malgun Gothic"/>
                <a:sym typeface="Malgun Gothic"/>
              </a:rPr>
              <a:t> код, который вёл их к одному из ботов.</a:t>
            </a:r>
          </a:p>
          <a:p>
            <a:pPr marL="0"/>
            <a:r>
              <a:rPr lang="ru-RU" sz="1200" b="0" i="0" u="none" strike="noStrike" cap="none" dirty="0" smtClean="0">
                <a:solidFill>
                  <a:schemeClr val="dk1"/>
                </a:solidFill>
                <a:effectLst/>
                <a:latin typeface="Malgun Gothic"/>
                <a:ea typeface="Malgun Gothic"/>
                <a:cs typeface="Malgun Gothic"/>
                <a:sym typeface="Malgun Gothic"/>
              </a:rPr>
              <a:t>Всего же за 3 дня открытых дверей было выдано свыше 100 сертификатов.</a:t>
            </a:r>
          </a:p>
          <a:p>
            <a:pPr marL="0"/>
            <a:r>
              <a:rPr lang="ru-RU" sz="1200" b="0" i="0" u="none" strike="noStrike" cap="none" dirty="0" smtClean="0">
                <a:solidFill>
                  <a:schemeClr val="dk1"/>
                </a:solidFill>
                <a:effectLst/>
                <a:latin typeface="Malgun Gothic"/>
                <a:ea typeface="Malgun Gothic"/>
                <a:cs typeface="Malgun Gothic"/>
                <a:sym typeface="Malgun Gothic"/>
              </a:rPr>
              <a:t>Пример общения с ботом и пример сертификата приведен на слайде.</a:t>
            </a:r>
            <a:endParaRPr lang="ru-RU" sz="1200" b="0" i="0" u="none" strike="noStrike" cap="none" dirty="0">
              <a:solidFill>
                <a:schemeClr val="dk1"/>
              </a:solidFill>
              <a:effectLst/>
              <a:latin typeface="Malgun Gothic"/>
              <a:ea typeface="Malgun Gothic"/>
              <a:cs typeface="Malgun Gothic"/>
              <a:sym typeface="Malgun Gothic"/>
            </a:endParaRPr>
          </a:p>
        </p:txBody>
      </p:sp>
      <p:sp>
        <p:nvSpPr>
          <p:cNvPr id="289" name="Google Shape;28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796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a:r>
              <a:rPr lang="ru-RU" sz="1200" b="0" i="0" u="none" strike="noStrike" cap="none" dirty="0" smtClean="0">
                <a:solidFill>
                  <a:schemeClr val="dk1"/>
                </a:solidFill>
                <a:effectLst/>
                <a:latin typeface="Malgun Gothic"/>
                <a:ea typeface="Malgun Gothic"/>
                <a:cs typeface="Malgun Gothic"/>
                <a:sym typeface="Malgun Gothic"/>
              </a:rPr>
              <a:t>В ходе работы бота были выявлены некоторые особенности поведения пользователей, которые мы учли при дальнейшей разработке.</a:t>
            </a:r>
          </a:p>
          <a:p>
            <a:pPr marL="0"/>
            <a:r>
              <a:rPr lang="ru-RU" sz="1200" b="0" i="0" u="none" strike="noStrike" cap="none" dirty="0" smtClean="0">
                <a:solidFill>
                  <a:schemeClr val="dk1"/>
                </a:solidFill>
                <a:effectLst/>
                <a:latin typeface="Malgun Gothic"/>
                <a:ea typeface="Malgun Gothic"/>
                <a:cs typeface="Malgun Gothic"/>
                <a:sym typeface="Malgun Gothic"/>
              </a:rPr>
              <a:t>Например, пользователи отвечали в ответ на сертификат «спасибо».</a:t>
            </a:r>
          </a:p>
          <a:p>
            <a:pPr marL="0"/>
            <a:r>
              <a:rPr lang="ru-RU" sz="1200" b="0" i="0" u="none" strike="noStrike" cap="none" dirty="0" smtClean="0">
                <a:solidFill>
                  <a:schemeClr val="dk1"/>
                </a:solidFill>
                <a:effectLst/>
                <a:latin typeface="Malgun Gothic"/>
                <a:ea typeface="Malgun Gothic"/>
                <a:cs typeface="Malgun Gothic"/>
                <a:sym typeface="Malgun Gothic"/>
              </a:rPr>
              <a:t>Слово спасибо было включено в список ключевых слова и теперь бот отвечает «пожалуйста». Раньше присылался сертификат с «именем» спасибо.</a:t>
            </a:r>
            <a:endParaRPr lang="ru-RU" sz="1200" b="0" i="0" u="none" strike="noStrike" cap="none" dirty="0">
              <a:solidFill>
                <a:schemeClr val="dk1"/>
              </a:solidFill>
              <a:effectLst/>
              <a:latin typeface="Malgun Gothic"/>
              <a:ea typeface="Malgun Gothic"/>
              <a:cs typeface="Malgun Gothic"/>
              <a:sym typeface="Malgun Gothic"/>
            </a:endParaRPr>
          </a:p>
        </p:txBody>
      </p:sp>
      <p:sp>
        <p:nvSpPr>
          <p:cNvPr id="289" name="Google Shape;28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9004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mj-lt"/>
              </a:rPr>
              <a:t>В </a:t>
            </a:r>
            <a:r>
              <a:rPr lang="en-US" dirty="0" err="1">
                <a:latin typeface="+mj-lt"/>
              </a:rPr>
              <a:t>настоящее</a:t>
            </a:r>
            <a:r>
              <a:rPr lang="en-US" dirty="0">
                <a:latin typeface="+mj-lt"/>
              </a:rPr>
              <a:t> </a:t>
            </a:r>
            <a:r>
              <a:rPr lang="en-US" dirty="0" err="1">
                <a:latin typeface="+mj-lt"/>
              </a:rPr>
              <a:t>время</a:t>
            </a:r>
            <a:r>
              <a:rPr lang="en-US" dirty="0">
                <a:latin typeface="+mj-lt"/>
              </a:rPr>
              <a:t> </a:t>
            </a:r>
            <a:r>
              <a:rPr lang="en-US" dirty="0" err="1">
                <a:latin typeface="+mj-lt"/>
              </a:rPr>
              <a:t>программа</a:t>
            </a:r>
            <a:r>
              <a:rPr lang="en-US" dirty="0">
                <a:latin typeface="+mj-lt"/>
              </a:rPr>
              <a:t> </a:t>
            </a:r>
            <a:r>
              <a:rPr lang="en-US" dirty="0" err="1">
                <a:latin typeface="+mj-lt"/>
              </a:rPr>
              <a:t>распространяется</a:t>
            </a:r>
            <a:r>
              <a:rPr lang="en-US" dirty="0">
                <a:latin typeface="+mj-lt"/>
              </a:rPr>
              <a:t> </a:t>
            </a:r>
            <a:r>
              <a:rPr lang="en-US" dirty="0" err="1">
                <a:latin typeface="+mj-lt"/>
              </a:rPr>
              <a:t>на</a:t>
            </a:r>
            <a:r>
              <a:rPr lang="en-US" dirty="0">
                <a:latin typeface="+mj-lt"/>
              </a:rPr>
              <a:t> </a:t>
            </a:r>
            <a:r>
              <a:rPr lang="en-US" dirty="0" err="1">
                <a:latin typeface="+mj-lt"/>
              </a:rPr>
              <a:t>бесплатной</a:t>
            </a:r>
            <a:r>
              <a:rPr lang="en-US" dirty="0">
                <a:latin typeface="+mj-lt"/>
              </a:rPr>
              <a:t> </a:t>
            </a:r>
            <a:r>
              <a:rPr lang="en-US" dirty="0" err="1">
                <a:latin typeface="+mj-lt"/>
              </a:rPr>
              <a:t>основе</a:t>
            </a:r>
            <a:r>
              <a:rPr lang="en-US" dirty="0">
                <a:latin typeface="+mj-lt"/>
              </a:rPr>
              <a:t> и </a:t>
            </a:r>
            <a:r>
              <a:rPr lang="en-US" dirty="0" err="1">
                <a:latin typeface="+mj-lt"/>
              </a:rPr>
              <a:t>все</a:t>
            </a:r>
            <a:r>
              <a:rPr lang="en-US" dirty="0">
                <a:latin typeface="+mj-lt"/>
              </a:rPr>
              <a:t> </a:t>
            </a:r>
            <a:r>
              <a:rPr lang="en-US" dirty="0" err="1">
                <a:latin typeface="+mj-lt"/>
              </a:rPr>
              <a:t>желающие</a:t>
            </a:r>
            <a:r>
              <a:rPr lang="en-US" dirty="0">
                <a:latin typeface="+mj-lt"/>
              </a:rPr>
              <a:t> </a:t>
            </a:r>
            <a:r>
              <a:rPr lang="en-US" dirty="0" err="1">
                <a:latin typeface="+mj-lt"/>
              </a:rPr>
              <a:t>могут</a:t>
            </a:r>
            <a:r>
              <a:rPr lang="en-US" dirty="0">
                <a:latin typeface="+mj-lt"/>
              </a:rPr>
              <a:t> </a:t>
            </a:r>
            <a:r>
              <a:rPr lang="en-US" dirty="0" err="1">
                <a:latin typeface="+mj-lt"/>
              </a:rPr>
              <a:t>скачать</a:t>
            </a:r>
            <a:r>
              <a:rPr lang="en-US" dirty="0">
                <a:latin typeface="+mj-lt"/>
              </a:rPr>
              <a:t> </a:t>
            </a:r>
            <a:r>
              <a:rPr lang="en-US" dirty="0" err="1">
                <a:latin typeface="+mj-lt"/>
              </a:rPr>
              <a:t>её</a:t>
            </a:r>
            <a:r>
              <a:rPr lang="en-US" dirty="0">
                <a:latin typeface="+mj-lt"/>
              </a:rPr>
              <a:t> с GitHub</a:t>
            </a:r>
            <a:br>
              <a:rPr lang="en-US" dirty="0">
                <a:latin typeface="+mj-lt"/>
              </a:rPr>
            </a:br>
            <a:r>
              <a:rPr lang="en-US" dirty="0" err="1">
                <a:latin typeface="+mj-lt"/>
              </a:rPr>
              <a:t>Там</a:t>
            </a:r>
            <a:r>
              <a:rPr lang="en-US" dirty="0">
                <a:latin typeface="+mj-lt"/>
              </a:rPr>
              <a:t> </a:t>
            </a:r>
            <a:r>
              <a:rPr lang="en-US" dirty="0" err="1">
                <a:latin typeface="+mj-lt"/>
              </a:rPr>
              <a:t>же</a:t>
            </a:r>
            <a:r>
              <a:rPr lang="en-US" dirty="0">
                <a:latin typeface="+mj-lt"/>
              </a:rPr>
              <a:t> </a:t>
            </a:r>
            <a:r>
              <a:rPr lang="en-US" dirty="0" err="1">
                <a:latin typeface="+mj-lt"/>
              </a:rPr>
              <a:t>есть</a:t>
            </a:r>
            <a:r>
              <a:rPr lang="en-US" dirty="0">
                <a:latin typeface="+mj-lt"/>
              </a:rPr>
              <a:t> </a:t>
            </a:r>
            <a:r>
              <a:rPr lang="en-US" dirty="0" err="1">
                <a:latin typeface="+mj-lt"/>
              </a:rPr>
              <a:t>инструкция</a:t>
            </a:r>
            <a:r>
              <a:rPr lang="en-US" dirty="0">
                <a:latin typeface="+mj-lt"/>
              </a:rPr>
              <a:t> </a:t>
            </a:r>
            <a:r>
              <a:rPr lang="en-US" dirty="0" err="1">
                <a:latin typeface="+mj-lt"/>
              </a:rPr>
              <a:t>как</a:t>
            </a:r>
            <a:r>
              <a:rPr lang="en-US" dirty="0">
                <a:latin typeface="+mj-lt"/>
              </a:rPr>
              <a:t> </a:t>
            </a:r>
            <a:r>
              <a:rPr lang="en-US" dirty="0" err="1" smtClean="0">
                <a:latin typeface="+mj-lt"/>
              </a:rPr>
              <a:t>пользоваться</a:t>
            </a:r>
            <a:r>
              <a:rPr lang="en-US" dirty="0" smtClean="0">
                <a:latin typeface="+mj-lt"/>
              </a:rPr>
              <a:t> </a:t>
            </a:r>
            <a:r>
              <a:rPr lang="en-US" dirty="0" err="1" smtClean="0">
                <a:latin typeface="+mj-lt"/>
              </a:rPr>
              <a:t>ей</a:t>
            </a:r>
            <a:endParaRPr lang="ru-RU" dirty="0" smtClean="0">
              <a:latin typeface="+mj-lt"/>
            </a:endParaRPr>
          </a:p>
        </p:txBody>
      </p:sp>
      <p:sp>
        <p:nvSpPr>
          <p:cNvPr id="312" name="Google Shape;31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6382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a:r>
              <a:rPr lang="ru-RU" sz="1200" b="0" i="0" u="none" strike="noStrike" cap="none" dirty="0" smtClean="0">
                <a:solidFill>
                  <a:schemeClr val="dk1"/>
                </a:solidFill>
                <a:effectLst/>
                <a:latin typeface="Malgun Gothic"/>
                <a:ea typeface="Malgun Gothic"/>
                <a:cs typeface="Malgun Gothic"/>
                <a:sym typeface="Malgun Gothic"/>
              </a:rPr>
              <a:t>Разработка проектов </a:t>
            </a:r>
            <a:r>
              <a:rPr lang="en-US" sz="1200" b="0" i="0" u="none" strike="noStrike" cap="none" dirty="0" smtClean="0">
                <a:solidFill>
                  <a:schemeClr val="dk1"/>
                </a:solidFill>
                <a:effectLst/>
                <a:latin typeface="Malgun Gothic"/>
                <a:ea typeface="Malgun Gothic"/>
                <a:cs typeface="Malgun Gothic"/>
                <a:sym typeface="Malgun Gothic"/>
              </a:rPr>
              <a:t>Certificater </a:t>
            </a:r>
            <a:r>
              <a:rPr lang="ru-RU" sz="1200" b="0" i="0" u="none" strike="noStrike" cap="none" dirty="0" smtClean="0">
                <a:solidFill>
                  <a:schemeClr val="dk1"/>
                </a:solidFill>
                <a:effectLst/>
                <a:latin typeface="Malgun Gothic"/>
                <a:ea typeface="Malgun Gothic"/>
                <a:cs typeface="Malgun Gothic"/>
                <a:sym typeface="Malgun Gothic"/>
              </a:rPr>
              <a:t>и </a:t>
            </a:r>
            <a:r>
              <a:rPr lang="en-US" sz="1200" b="0" i="0" u="none" strike="noStrike" cap="none" dirty="0" smtClean="0">
                <a:solidFill>
                  <a:schemeClr val="dk1"/>
                </a:solidFill>
                <a:effectLst/>
                <a:latin typeface="Malgun Gothic"/>
                <a:ea typeface="Malgun Gothic"/>
                <a:cs typeface="Malgun Gothic"/>
                <a:sym typeface="Malgun Gothic"/>
              </a:rPr>
              <a:t>Botificater </a:t>
            </a:r>
            <a:r>
              <a:rPr lang="ru-RU" sz="1200" b="0" i="0" u="none" strike="noStrike" cap="none" dirty="0" smtClean="0">
                <a:solidFill>
                  <a:schemeClr val="dk1"/>
                </a:solidFill>
                <a:effectLst/>
                <a:latin typeface="Malgun Gothic"/>
                <a:ea typeface="Malgun Gothic"/>
                <a:cs typeface="Malgun Gothic"/>
                <a:sym typeface="Malgun Gothic"/>
              </a:rPr>
              <a:t>идет уже более чем полгода, за это время мы ознакомились с огромным количеством информации, которая может помочь каждому участнику команды как в повседневной жизни, так и в работе над другими проектами.</a:t>
            </a:r>
          </a:p>
          <a:p>
            <a:pPr marL="0"/>
            <a:r>
              <a:rPr lang="ru-RU" sz="1200" b="0" i="0" u="none" strike="noStrike" cap="none" dirty="0" smtClean="0">
                <a:solidFill>
                  <a:schemeClr val="dk1"/>
                </a:solidFill>
                <a:effectLst/>
                <a:latin typeface="Malgun Gothic"/>
                <a:ea typeface="Malgun Gothic"/>
                <a:cs typeface="Malgun Gothic"/>
                <a:sym typeface="Malgun Gothic"/>
              </a:rPr>
              <a:t>Ну и самое главное, что наш проект активно используется и по сей день в ДТ </a:t>
            </a:r>
            <a:r>
              <a:rPr lang="ru-RU" sz="1200" b="0" i="0" u="none" strike="noStrike" cap="none" dirty="0" err="1" smtClean="0">
                <a:solidFill>
                  <a:schemeClr val="dk1"/>
                </a:solidFill>
                <a:effectLst/>
                <a:latin typeface="Malgun Gothic"/>
                <a:ea typeface="Malgun Gothic"/>
                <a:cs typeface="Malgun Gothic"/>
                <a:sym typeface="Malgun Gothic"/>
              </a:rPr>
              <a:t>Кванториуме</a:t>
            </a:r>
            <a:r>
              <a:rPr lang="ru-RU" sz="1200" b="0" i="0" u="none" strike="noStrike" cap="none" dirty="0" smtClean="0">
                <a:solidFill>
                  <a:schemeClr val="dk1"/>
                </a:solidFill>
                <a:effectLst/>
                <a:latin typeface="Malgun Gothic"/>
                <a:ea typeface="Malgun Gothic"/>
                <a:cs typeface="Malgun Gothic"/>
                <a:sym typeface="Malgun Gothic"/>
              </a:rPr>
              <a:t> и экономит огромное количество человеко-часов.</a:t>
            </a:r>
          </a:p>
          <a:p>
            <a:pPr marL="0"/>
            <a:r>
              <a:rPr lang="ru-RU" sz="1200" b="0" i="0" u="none" strike="noStrike" cap="none" dirty="0" smtClean="0">
                <a:solidFill>
                  <a:schemeClr val="dk1"/>
                </a:solidFill>
                <a:effectLst/>
                <a:latin typeface="Malgun Gothic"/>
                <a:ea typeface="Malgun Gothic"/>
                <a:cs typeface="Malgun Gothic"/>
                <a:sym typeface="Malgun Gothic"/>
              </a:rPr>
              <a:t>В дальнейшем мы планируем</a:t>
            </a:r>
            <a:r>
              <a:rPr lang="en-US" sz="1200" b="0" i="0" u="none" strike="noStrike" cap="none" dirty="0" smtClean="0">
                <a:solidFill>
                  <a:schemeClr val="dk1"/>
                </a:solidFill>
                <a:effectLst/>
                <a:latin typeface="Malgun Gothic"/>
                <a:ea typeface="Malgun Gothic"/>
                <a:cs typeface="Malgun Gothic"/>
                <a:sym typeface="Malgun Gothic"/>
              </a:rPr>
              <a:t>:</a:t>
            </a:r>
            <a:endParaRPr lang="ru-RU" sz="1200" b="0" i="0" u="none" strike="noStrike" cap="none" dirty="0" smtClean="0">
              <a:solidFill>
                <a:schemeClr val="dk1"/>
              </a:solidFill>
              <a:effectLst/>
              <a:latin typeface="Malgun Gothic"/>
              <a:ea typeface="Malgun Gothic"/>
              <a:cs typeface="Malgun Gothic"/>
              <a:sym typeface="Malgun Gothic"/>
            </a:endParaRPr>
          </a:p>
          <a:p>
            <a:pPr marL="0" lvl="0">
              <a:buFont typeface="Arial" panose="020B0604020202020204" pitchFamily="34" charset="0"/>
              <a:buChar char="•"/>
            </a:pPr>
            <a:r>
              <a:rPr lang="ru-RU" sz="1200" b="0" i="0" u="none" strike="noStrike" cap="none" dirty="0" err="1" smtClean="0">
                <a:solidFill>
                  <a:schemeClr val="dk1"/>
                </a:solidFill>
                <a:effectLst/>
                <a:latin typeface="Malgun Gothic"/>
                <a:ea typeface="Malgun Gothic"/>
                <a:cs typeface="Malgun Gothic"/>
                <a:sym typeface="Malgun Gothic"/>
              </a:rPr>
              <a:t>Захостить</a:t>
            </a:r>
            <a:r>
              <a:rPr lang="ru-RU" sz="1200" b="0" i="0" u="none" strike="noStrike" cap="none" dirty="0" smtClean="0">
                <a:solidFill>
                  <a:schemeClr val="dk1"/>
                </a:solidFill>
                <a:effectLst/>
                <a:latin typeface="Malgun Gothic"/>
                <a:ea typeface="Malgun Gothic"/>
                <a:cs typeface="Malgun Gothic"/>
                <a:sym typeface="Malgun Gothic"/>
              </a:rPr>
              <a:t> ботов на платформе </a:t>
            </a:r>
            <a:r>
              <a:rPr lang="en-US" sz="1200" b="0" i="0" u="none" strike="noStrike" cap="none" dirty="0" err="1" smtClean="0">
                <a:solidFill>
                  <a:schemeClr val="dk1"/>
                </a:solidFill>
                <a:effectLst/>
                <a:latin typeface="Malgun Gothic"/>
                <a:ea typeface="Malgun Gothic"/>
                <a:cs typeface="Malgun Gothic"/>
                <a:sym typeface="Malgun Gothic"/>
              </a:rPr>
              <a:t>heroku</a:t>
            </a:r>
            <a:r>
              <a:rPr lang="ru-RU" sz="1200" b="0" i="0" u="none" strike="noStrike" cap="none" dirty="0" smtClean="0">
                <a:solidFill>
                  <a:schemeClr val="dk1"/>
                </a:solidFill>
                <a:effectLst/>
                <a:latin typeface="Malgun Gothic"/>
                <a:ea typeface="Malgun Gothic"/>
                <a:cs typeface="Malgun Gothic"/>
                <a:sym typeface="Malgun Gothic"/>
              </a:rPr>
              <a:t>, чтобы ими могли воспользоваться в любой момент.</a:t>
            </a:r>
          </a:p>
          <a:p>
            <a:pPr marL="0" lvl="0">
              <a:buFont typeface="Arial" panose="020B0604020202020204" pitchFamily="34" charset="0"/>
              <a:buChar char="•"/>
            </a:pPr>
            <a:r>
              <a:rPr lang="ru-RU" sz="1200" b="0" i="0" u="none" strike="noStrike" cap="none" dirty="0" smtClean="0">
                <a:solidFill>
                  <a:schemeClr val="dk1"/>
                </a:solidFill>
                <a:effectLst/>
                <a:latin typeface="Malgun Gothic"/>
                <a:ea typeface="Malgun Gothic"/>
                <a:cs typeface="Malgun Gothic"/>
                <a:sym typeface="Malgun Gothic"/>
              </a:rPr>
              <a:t>Создать </a:t>
            </a:r>
            <a:r>
              <a:rPr lang="en-US" sz="1200" b="0" i="0" u="none" strike="noStrike" cap="none" dirty="0" smtClean="0">
                <a:solidFill>
                  <a:schemeClr val="dk1"/>
                </a:solidFill>
                <a:effectLst/>
                <a:latin typeface="Malgun Gothic"/>
                <a:ea typeface="Malgun Gothic"/>
                <a:cs typeface="Malgun Gothic"/>
                <a:sym typeface="Malgun Gothic"/>
              </a:rPr>
              <a:t>CRM</a:t>
            </a:r>
            <a:r>
              <a:rPr lang="ru-RU" sz="1200" b="0" i="0" u="none" strike="noStrike" cap="none" dirty="0" smtClean="0">
                <a:solidFill>
                  <a:schemeClr val="dk1"/>
                </a:solidFill>
                <a:effectLst/>
                <a:latin typeface="Malgun Gothic"/>
                <a:ea typeface="Malgun Gothic"/>
                <a:cs typeface="Malgun Gothic"/>
                <a:sym typeface="Malgun Gothic"/>
              </a:rPr>
              <a:t>, то есть панель управления для бота.</a:t>
            </a:r>
          </a:p>
          <a:p>
            <a:pPr marL="0" lvl="0">
              <a:buFont typeface="Arial" panose="020B0604020202020204" pitchFamily="34" charset="0"/>
              <a:buChar char="•"/>
            </a:pPr>
            <a:r>
              <a:rPr lang="ru-RU" sz="1200" b="0" i="0" u="none" strike="noStrike" cap="none" dirty="0" smtClean="0">
                <a:solidFill>
                  <a:schemeClr val="dk1"/>
                </a:solidFill>
                <a:effectLst/>
                <a:latin typeface="Malgun Gothic"/>
                <a:ea typeface="Malgun Gothic"/>
                <a:cs typeface="Malgun Gothic"/>
                <a:sym typeface="Malgun Gothic"/>
              </a:rPr>
              <a:t>Обработка жалоб на наш продукт, а также прием </a:t>
            </a:r>
            <a:r>
              <a:rPr lang="en-US" sz="1200" b="0" i="0" u="none" strike="noStrike" cap="none" dirty="0" smtClean="0">
                <a:solidFill>
                  <a:schemeClr val="dk1"/>
                </a:solidFill>
                <a:effectLst/>
                <a:latin typeface="Malgun Gothic"/>
                <a:ea typeface="Malgun Gothic"/>
                <a:cs typeface="Malgun Gothic"/>
                <a:sym typeface="Malgun Gothic"/>
              </a:rPr>
              <a:t>feedback</a:t>
            </a:r>
            <a:r>
              <a:rPr lang="ru-RU" sz="1200" b="0" i="0" u="none" strike="noStrike" cap="none" dirty="0" err="1" smtClean="0">
                <a:solidFill>
                  <a:schemeClr val="dk1"/>
                </a:solidFill>
                <a:effectLst/>
                <a:latin typeface="Malgun Gothic"/>
                <a:ea typeface="Malgun Gothic"/>
                <a:cs typeface="Malgun Gothic"/>
                <a:sym typeface="Malgun Gothic"/>
              </a:rPr>
              <a:t>ов</a:t>
            </a:r>
            <a:r>
              <a:rPr lang="ru-RU" sz="1200" b="0" i="0" u="none" strike="noStrike" cap="none" dirty="0" smtClean="0">
                <a:solidFill>
                  <a:schemeClr val="dk1"/>
                </a:solidFill>
                <a:effectLst/>
                <a:latin typeface="Malgun Gothic"/>
                <a:ea typeface="Malgun Gothic"/>
                <a:cs typeface="Malgun Gothic"/>
                <a:sym typeface="Malgun Gothic"/>
              </a:rPr>
              <a:t> в нашем случае очень важен для дальнейшего развития.</a:t>
            </a:r>
          </a:p>
          <a:p>
            <a:pPr marL="0" lvl="0">
              <a:buFont typeface="Arial" panose="020B0604020202020204" pitchFamily="34" charset="0"/>
              <a:buChar char="•"/>
            </a:pPr>
            <a:r>
              <a:rPr lang="ru-RU" sz="1200" b="0" i="0" u="none" strike="noStrike" cap="none" dirty="0" smtClean="0">
                <a:solidFill>
                  <a:schemeClr val="dk1"/>
                </a:solidFill>
                <a:effectLst/>
                <a:latin typeface="Malgun Gothic"/>
                <a:ea typeface="Malgun Gothic"/>
                <a:cs typeface="Malgun Gothic"/>
                <a:sym typeface="Malgun Gothic"/>
              </a:rPr>
              <a:t>Тщательно изучить строение </a:t>
            </a:r>
            <a:r>
              <a:rPr lang="en-US" sz="1200" b="0" i="0" u="none" strike="noStrike" cap="none" dirty="0" smtClean="0">
                <a:solidFill>
                  <a:schemeClr val="dk1"/>
                </a:solidFill>
                <a:effectLst/>
                <a:latin typeface="Malgun Gothic"/>
                <a:ea typeface="Malgun Gothic"/>
                <a:cs typeface="Malgun Gothic"/>
                <a:sym typeface="Malgun Gothic"/>
              </a:rPr>
              <a:t>PDF </a:t>
            </a:r>
            <a:r>
              <a:rPr lang="ru-RU" sz="1200" b="0" i="0" u="none" strike="noStrike" cap="none" dirty="0" smtClean="0">
                <a:solidFill>
                  <a:schemeClr val="dk1"/>
                </a:solidFill>
                <a:effectLst/>
                <a:latin typeface="Malgun Gothic"/>
                <a:ea typeface="Malgun Gothic"/>
                <a:cs typeface="Malgun Gothic"/>
                <a:sym typeface="Malgun Gothic"/>
              </a:rPr>
              <a:t>файла и написать свой алгоритм конвертации </a:t>
            </a:r>
            <a:r>
              <a:rPr lang="en-US" sz="1200" b="0" i="0" u="none" strike="noStrike" cap="none" dirty="0" err="1" smtClean="0">
                <a:solidFill>
                  <a:schemeClr val="dk1"/>
                </a:solidFill>
                <a:effectLst/>
                <a:latin typeface="Malgun Gothic"/>
                <a:ea typeface="Malgun Gothic"/>
                <a:cs typeface="Malgun Gothic"/>
                <a:sym typeface="Malgun Gothic"/>
              </a:rPr>
              <a:t>pptx</a:t>
            </a:r>
            <a:r>
              <a:rPr lang="ru-RU" sz="1200" b="0" i="0" u="none" strike="noStrike" cap="none" dirty="0" smtClean="0">
                <a:solidFill>
                  <a:schemeClr val="dk1"/>
                </a:solidFill>
                <a:effectLst/>
                <a:latin typeface="Malgun Gothic"/>
                <a:ea typeface="Malgun Gothic"/>
                <a:cs typeface="Malgun Gothic"/>
                <a:sym typeface="Malgun Gothic"/>
              </a:rPr>
              <a:t> в </a:t>
            </a:r>
            <a:r>
              <a:rPr lang="en-US" sz="1200" b="0" i="0" u="none" strike="noStrike" cap="none" dirty="0" smtClean="0">
                <a:solidFill>
                  <a:schemeClr val="dk1"/>
                </a:solidFill>
                <a:effectLst/>
                <a:latin typeface="Malgun Gothic"/>
                <a:ea typeface="Malgun Gothic"/>
                <a:cs typeface="Malgun Gothic"/>
                <a:sym typeface="Malgun Gothic"/>
              </a:rPr>
              <a:t>pdf</a:t>
            </a:r>
            <a:r>
              <a:rPr lang="ru-RU" sz="1200" b="0" i="0" u="none" strike="noStrike" cap="none" dirty="0" smtClean="0">
                <a:solidFill>
                  <a:schemeClr val="dk1"/>
                </a:solidFill>
                <a:effectLst/>
                <a:latin typeface="Malgun Gothic"/>
                <a:ea typeface="Malgun Gothic"/>
                <a:cs typeface="Malgun Gothic"/>
                <a:sym typeface="Malgun Gothic"/>
              </a:rPr>
              <a:t>, таким образом сделав нашу программу независимой от платных продуктов.</a:t>
            </a:r>
          </a:p>
        </p:txBody>
      </p:sp>
      <p:sp>
        <p:nvSpPr>
          <p:cNvPr id="346" name="Google Shape;34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1931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a:r>
              <a:rPr lang="ru-RU" sz="1200" b="0" i="0" u="none" strike="noStrike" cap="none" dirty="0" smtClean="0">
                <a:solidFill>
                  <a:schemeClr val="dk1"/>
                </a:solidFill>
                <a:effectLst/>
                <a:latin typeface="Malgun Gothic"/>
                <a:ea typeface="Malgun Gothic"/>
                <a:cs typeface="Malgun Gothic"/>
                <a:sym typeface="Malgun Gothic"/>
              </a:rPr>
              <a:t>Добрый день, дорогие жюри и участники всероссийского конкурса научно-технологических проектов.</a:t>
            </a:r>
          </a:p>
          <a:p>
            <a:pPr marL="0"/>
            <a:r>
              <a:rPr lang="ru-RU" sz="1200" b="0" i="0" u="none" strike="noStrike" cap="none" dirty="0" smtClean="0">
                <a:solidFill>
                  <a:schemeClr val="dk1"/>
                </a:solidFill>
                <a:effectLst/>
                <a:latin typeface="Malgun Gothic"/>
                <a:ea typeface="Malgun Gothic"/>
                <a:cs typeface="Malgun Gothic"/>
                <a:sym typeface="Malgun Gothic"/>
              </a:rPr>
              <a:t>Меня зовут Глухов Андрей.</a:t>
            </a:r>
          </a:p>
          <a:p>
            <a:pPr marL="0"/>
            <a:r>
              <a:rPr lang="ru-RU" sz="1200" b="0" i="0" u="none" strike="noStrike" cap="none" dirty="0" smtClean="0">
                <a:solidFill>
                  <a:schemeClr val="dk1"/>
                </a:solidFill>
                <a:effectLst/>
                <a:latin typeface="Malgun Gothic"/>
                <a:ea typeface="Malgun Gothic"/>
                <a:cs typeface="Malgun Gothic"/>
                <a:sym typeface="Malgun Gothic"/>
              </a:rPr>
              <a:t>Я представляю вам </a:t>
            </a:r>
            <a:r>
              <a:rPr lang="ru-RU" sz="1200" b="0" i="0" u="none" strike="noStrike" cap="none" dirty="0" smtClean="0">
                <a:solidFill>
                  <a:schemeClr val="dk1"/>
                </a:solidFill>
                <a:effectLst/>
                <a:latin typeface="Malgun Gothic"/>
                <a:ea typeface="Malgun Gothic"/>
                <a:cs typeface="Malgun Gothic"/>
                <a:sym typeface="Malgun Gothic"/>
              </a:rPr>
              <a:t>практико-ориентированный</a:t>
            </a:r>
            <a:r>
              <a:rPr lang="ru-RU" sz="1200" b="0" i="0" u="none" strike="noStrike" cap="none" baseline="0" dirty="0" smtClean="0">
                <a:solidFill>
                  <a:schemeClr val="dk1"/>
                </a:solidFill>
                <a:effectLst/>
                <a:latin typeface="Malgun Gothic"/>
                <a:ea typeface="Malgun Gothic"/>
                <a:cs typeface="Malgun Gothic"/>
                <a:sym typeface="Malgun Gothic"/>
              </a:rPr>
              <a:t> </a:t>
            </a:r>
            <a:r>
              <a:rPr lang="ru-RU" sz="1200" b="0" i="0" u="none" strike="noStrike" cap="none" dirty="0" smtClean="0">
                <a:solidFill>
                  <a:schemeClr val="dk1"/>
                </a:solidFill>
                <a:effectLst/>
                <a:latin typeface="Malgun Gothic"/>
                <a:ea typeface="Malgun Gothic"/>
                <a:cs typeface="Malgun Gothic"/>
                <a:sym typeface="Malgun Gothic"/>
              </a:rPr>
              <a:t>проект </a:t>
            </a:r>
            <a:r>
              <a:rPr lang="en-US" sz="1200" b="0" i="0" u="none" strike="noStrike" cap="none" dirty="0" smtClean="0">
                <a:solidFill>
                  <a:schemeClr val="dk1"/>
                </a:solidFill>
                <a:effectLst/>
                <a:latin typeface="Malgun Gothic"/>
                <a:ea typeface="Malgun Gothic"/>
                <a:cs typeface="Malgun Gothic"/>
                <a:sym typeface="Malgun Gothic"/>
              </a:rPr>
              <a:t>Botificater</a:t>
            </a:r>
            <a:r>
              <a:rPr lang="ru-RU" sz="1200" b="0" i="0" u="none" strike="noStrike" cap="none" dirty="0" smtClean="0">
                <a:solidFill>
                  <a:schemeClr val="dk1"/>
                </a:solidFill>
                <a:effectLst/>
                <a:latin typeface="Malgun Gothic"/>
                <a:ea typeface="Malgun Gothic"/>
                <a:cs typeface="Malgun Gothic"/>
                <a:sym typeface="Malgun Gothic"/>
              </a:rPr>
              <a:t> – Телеграмм и ВК боты для оперативной выдачи сертификатов.</a:t>
            </a:r>
            <a:endParaRPr lang="ru-RU" sz="1200" b="0" i="0" u="none" strike="noStrike" cap="none" dirty="0">
              <a:solidFill>
                <a:schemeClr val="dk1"/>
              </a:solidFill>
              <a:effectLst/>
              <a:latin typeface="Malgun Gothic"/>
              <a:ea typeface="Malgun Gothic"/>
              <a:cs typeface="Malgun Gothic"/>
              <a:sym typeface="Malgun Gothic"/>
            </a:endParaRPr>
          </a:p>
        </p:txBody>
      </p:sp>
      <p:sp>
        <p:nvSpPr>
          <p:cNvPr id="190" name="Google Shape;19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2860725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a:r>
              <a:rPr lang="ru-RU" sz="1200" b="0" i="0" u="none" strike="noStrike" cap="none" dirty="0" smtClean="0">
                <a:solidFill>
                  <a:schemeClr val="dk1"/>
                </a:solidFill>
                <a:effectLst/>
                <a:latin typeface="Malgun Gothic"/>
                <a:ea typeface="Malgun Gothic"/>
                <a:cs typeface="Malgun Gothic"/>
                <a:sym typeface="Malgun Gothic"/>
              </a:rPr>
              <a:t>В начале сентября в ДТ Кванториум было три недели открытых дверей. Тогда же появилась потребность в быстрой выдаче сертификатов.</a:t>
            </a:r>
          </a:p>
          <a:p>
            <a:pPr marL="0"/>
            <a:r>
              <a:rPr lang="ru-RU" sz="1200" b="0" i="0" u="none" strike="noStrike" cap="none" dirty="0" smtClean="0">
                <a:solidFill>
                  <a:schemeClr val="dk1"/>
                </a:solidFill>
                <a:effectLst/>
                <a:latin typeface="Malgun Gothic"/>
                <a:ea typeface="Malgun Gothic"/>
                <a:cs typeface="Malgun Gothic"/>
                <a:sym typeface="Malgun Gothic"/>
              </a:rPr>
              <a:t>Наша команда нашла способ решения этой проблемы, было решено сделать нескольких ботов, которые выдавали бы электронные сертификаты всем желающим.</a:t>
            </a:r>
          </a:p>
          <a:p>
            <a:pPr marL="0"/>
            <a:r>
              <a:rPr lang="ru-RU" sz="1200" b="0" i="0" u="none" strike="noStrike" cap="none" dirty="0" smtClean="0">
                <a:solidFill>
                  <a:schemeClr val="dk1"/>
                </a:solidFill>
                <a:effectLst/>
                <a:latin typeface="Malgun Gothic"/>
                <a:ea typeface="Malgun Gothic"/>
                <a:cs typeface="Malgun Gothic"/>
                <a:sym typeface="Malgun Gothic"/>
              </a:rPr>
              <a:t>Актуальность решения обусловлена следующими факторами:</a:t>
            </a:r>
          </a:p>
          <a:p>
            <a:pPr marL="0" lvl="0">
              <a:buFont typeface="Arial" panose="020B0604020202020204" pitchFamily="34" charset="0"/>
              <a:buChar char="•"/>
            </a:pPr>
            <a:r>
              <a:rPr lang="ru-RU" sz="1200" b="0" i="0" u="none" strike="noStrike" cap="none" dirty="0" smtClean="0">
                <a:solidFill>
                  <a:schemeClr val="dk1"/>
                </a:solidFill>
                <a:effectLst/>
                <a:latin typeface="Malgun Gothic"/>
                <a:ea typeface="Malgun Gothic"/>
                <a:cs typeface="Malgun Gothic"/>
                <a:sym typeface="Malgun Gothic"/>
              </a:rPr>
              <a:t>Все, кто хоть раз сталкивался с организацией мероприятия знает, насколько тяжело создать много сертификатов и нигде не ошибиться.</a:t>
            </a:r>
            <a:r>
              <a:rPr lang="ru-RU" sz="1200" b="0" i="0" u="none" strike="noStrike" cap="none" baseline="0" dirty="0" smtClean="0">
                <a:solidFill>
                  <a:schemeClr val="dk1"/>
                </a:solidFill>
                <a:effectLst/>
                <a:latin typeface="Malgun Gothic"/>
                <a:ea typeface="Malgun Gothic"/>
                <a:cs typeface="Malgun Gothic"/>
                <a:sym typeface="Malgun Gothic"/>
              </a:rPr>
              <a:t> </a:t>
            </a:r>
            <a:r>
              <a:rPr lang="ru-RU" sz="1200" b="0" i="0" u="none" strike="noStrike" cap="none" dirty="0" smtClean="0">
                <a:solidFill>
                  <a:schemeClr val="dk1"/>
                </a:solidFill>
                <a:effectLst/>
                <a:latin typeface="Malgun Gothic"/>
                <a:ea typeface="Malgun Gothic"/>
                <a:cs typeface="Malgun Gothic"/>
                <a:sym typeface="Malgun Gothic"/>
              </a:rPr>
              <a:t>К тому же сертификаты и дипломы печатаются на них тратится бумага.</a:t>
            </a:r>
          </a:p>
          <a:p>
            <a:pPr marL="0" lvl="0">
              <a:buFont typeface="Arial" panose="020B0604020202020204" pitchFamily="34" charset="0"/>
              <a:buChar char="•"/>
            </a:pPr>
            <a:r>
              <a:rPr lang="ru-RU" sz="1200" b="0" i="0" u="none" strike="noStrike" cap="none" dirty="0" smtClean="0">
                <a:solidFill>
                  <a:schemeClr val="dk1"/>
                </a:solidFill>
                <a:effectLst/>
                <a:latin typeface="Malgun Gothic"/>
                <a:ea typeface="Malgun Gothic"/>
                <a:cs typeface="Malgun Gothic"/>
                <a:sym typeface="Malgun Gothic"/>
              </a:rPr>
              <a:t>Помимо бумаги нам нужна и краска, некоторые компоненты которой крайне вредны для окружающей среды.</a:t>
            </a:r>
          </a:p>
          <a:p>
            <a:pPr marL="0" lvl="0">
              <a:buFont typeface="Arial" panose="020B0604020202020204" pitchFamily="34" charset="0"/>
              <a:buChar char="•"/>
            </a:pPr>
            <a:r>
              <a:rPr lang="ru-RU" sz="1200" b="0" i="0" u="none" strike="noStrike" cap="none" dirty="0" smtClean="0">
                <a:solidFill>
                  <a:schemeClr val="dk1"/>
                </a:solidFill>
                <a:effectLst/>
                <a:latin typeface="Malgun Gothic"/>
                <a:ea typeface="Malgun Gothic"/>
                <a:cs typeface="Malgun Gothic"/>
                <a:sym typeface="Malgun Gothic"/>
              </a:rPr>
              <a:t>Бумажные сертификаты легко помять или потерять.</a:t>
            </a:r>
          </a:p>
          <a:p>
            <a:pPr marL="0" lvl="0">
              <a:buFont typeface="Arial" panose="020B0604020202020204" pitchFamily="34" charset="0"/>
              <a:buChar char="•"/>
            </a:pPr>
            <a:r>
              <a:rPr lang="ru-RU" sz="1200" b="0" i="0" u="none" strike="noStrike" cap="none" dirty="0" smtClean="0">
                <a:solidFill>
                  <a:schemeClr val="dk1"/>
                </a:solidFill>
                <a:effectLst/>
                <a:latin typeface="Malgun Gothic"/>
                <a:ea typeface="Malgun Gothic"/>
                <a:cs typeface="Malgun Gothic"/>
                <a:sym typeface="Malgun Gothic"/>
              </a:rPr>
              <a:t>Для бумаги и картриджей нужны финансы.</a:t>
            </a:r>
          </a:p>
          <a:p>
            <a:pPr marL="0" lvl="0" indent="0" algn="l" rtl="0">
              <a:spcBef>
                <a:spcPts val="0"/>
              </a:spcBef>
              <a:spcAft>
                <a:spcPts val="0"/>
              </a:spcAft>
              <a:buNone/>
            </a:pPr>
            <a:endParaRPr dirty="0">
              <a:latin typeface="+mj-lt"/>
            </a:endParaRPr>
          </a:p>
        </p:txBody>
      </p:sp>
      <p:sp>
        <p:nvSpPr>
          <p:cNvPr id="201" name="Google Shape;20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1060652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a:r>
              <a:rPr lang="ru-RU" sz="1200" b="0" i="0" u="none" strike="noStrike" cap="none" dirty="0" smtClean="0">
                <a:solidFill>
                  <a:schemeClr val="dk1"/>
                </a:solidFill>
                <a:effectLst/>
                <a:latin typeface="Malgun Gothic"/>
                <a:ea typeface="Malgun Gothic"/>
                <a:cs typeface="Malgun Gothic"/>
                <a:sym typeface="Malgun Gothic"/>
              </a:rPr>
              <a:t>Мероприятия проводятся в различных организациях, от образовательных учреждений, до крупных компаний, фирм, заводов. Даже частным лицам иногда требуется создать сертификаты.</a:t>
            </a:r>
            <a:endParaRPr lang="ru-RU" sz="1200" b="0" i="0" u="none" strike="noStrike" cap="none" dirty="0">
              <a:solidFill>
                <a:schemeClr val="dk1"/>
              </a:solidFill>
              <a:effectLst/>
              <a:latin typeface="Malgun Gothic"/>
              <a:ea typeface="Malgun Gothic"/>
              <a:cs typeface="Malgun Gothic"/>
              <a:sym typeface="Malgun Gothic"/>
            </a:endParaRPr>
          </a:p>
        </p:txBody>
      </p:sp>
      <p:sp>
        <p:nvSpPr>
          <p:cNvPr id="222" name="Google Shape;22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4187043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a:r>
              <a:rPr lang="ru-RU" sz="1200" b="0" i="0" u="none" strike="noStrike" cap="none" dirty="0" smtClean="0">
                <a:solidFill>
                  <a:schemeClr val="dk1"/>
                </a:solidFill>
                <a:effectLst/>
                <a:latin typeface="Malgun Gothic"/>
                <a:ea typeface="Malgun Gothic"/>
                <a:cs typeface="Malgun Gothic"/>
                <a:sym typeface="Malgun Gothic"/>
              </a:rPr>
              <a:t>Для того чтобы разработать алгоритмы работы с текстом мы использовали язык программирования </a:t>
            </a:r>
            <a:r>
              <a:rPr lang="en-US" sz="1200" b="0" i="0" u="none" strike="noStrike" cap="none" dirty="0" smtClean="0">
                <a:solidFill>
                  <a:schemeClr val="dk1"/>
                </a:solidFill>
                <a:effectLst/>
                <a:latin typeface="Malgun Gothic"/>
                <a:ea typeface="Malgun Gothic"/>
                <a:cs typeface="Malgun Gothic"/>
                <a:sym typeface="Malgun Gothic"/>
              </a:rPr>
              <a:t>Python</a:t>
            </a:r>
            <a:r>
              <a:rPr lang="ru-RU" sz="1200" b="0" i="0" u="none" strike="noStrike" cap="none" dirty="0" smtClean="0">
                <a:solidFill>
                  <a:schemeClr val="dk1"/>
                </a:solidFill>
                <a:effectLst/>
                <a:latin typeface="Malgun Gothic"/>
                <a:ea typeface="Malgun Gothic"/>
                <a:cs typeface="Malgun Gothic"/>
                <a:sym typeface="Malgun Gothic"/>
              </a:rPr>
              <a:t>. </a:t>
            </a:r>
          </a:p>
          <a:p>
            <a:pPr marL="0"/>
            <a:r>
              <a:rPr lang="ru-RU" sz="1200" b="0" i="0" u="none" strike="noStrike" cap="none" dirty="0" smtClean="0">
                <a:solidFill>
                  <a:schemeClr val="dk1"/>
                </a:solidFill>
                <a:effectLst/>
                <a:latin typeface="Malgun Gothic"/>
                <a:ea typeface="Malgun Gothic"/>
                <a:cs typeface="Malgun Gothic"/>
                <a:sym typeface="Malgun Gothic"/>
              </a:rPr>
              <a:t>Шаблон сертификата должен быть сохранён в формате </a:t>
            </a:r>
            <a:r>
              <a:rPr lang="en-US" sz="1200" b="0" i="0" u="none" strike="noStrike" cap="none" dirty="0" smtClean="0">
                <a:solidFill>
                  <a:schemeClr val="dk1"/>
                </a:solidFill>
                <a:effectLst/>
                <a:latin typeface="Malgun Gothic"/>
                <a:ea typeface="Malgun Gothic"/>
                <a:cs typeface="Malgun Gothic"/>
                <a:sym typeface="Malgun Gothic"/>
              </a:rPr>
              <a:t>Power Point</a:t>
            </a:r>
            <a:r>
              <a:rPr lang="ru-RU" sz="1200" b="0" i="0" u="none" strike="noStrike" cap="none" dirty="0" smtClean="0">
                <a:solidFill>
                  <a:schemeClr val="dk1"/>
                </a:solidFill>
                <a:effectLst/>
                <a:latin typeface="Malgun Gothic"/>
                <a:ea typeface="Malgun Gothic"/>
                <a:cs typeface="Malgun Gothic"/>
                <a:sym typeface="Malgun Gothic"/>
              </a:rPr>
              <a:t> документа.</a:t>
            </a:r>
          </a:p>
          <a:p>
            <a:pPr marL="0"/>
            <a:r>
              <a:rPr lang="ru-RU" sz="1200" b="0" i="0" u="none" strike="noStrike" cap="none" dirty="0" smtClean="0">
                <a:solidFill>
                  <a:schemeClr val="dk1"/>
                </a:solidFill>
                <a:effectLst/>
                <a:latin typeface="Malgun Gothic"/>
                <a:ea typeface="Malgun Gothic"/>
                <a:cs typeface="Malgun Gothic"/>
                <a:sym typeface="Malgun Gothic"/>
              </a:rPr>
              <a:t>При разработке приложения применялся </a:t>
            </a:r>
            <a:r>
              <a:rPr lang="en-US" sz="1200" b="0" i="0" u="none" strike="noStrike" cap="none" dirty="0" smtClean="0">
                <a:solidFill>
                  <a:schemeClr val="dk1"/>
                </a:solidFill>
                <a:effectLst/>
                <a:latin typeface="Malgun Gothic"/>
                <a:ea typeface="Malgun Gothic"/>
                <a:cs typeface="Malgun Gothic"/>
                <a:sym typeface="Malgun Gothic"/>
              </a:rPr>
              <a:t>GitHub</a:t>
            </a:r>
            <a:r>
              <a:rPr lang="ru-RU" sz="1200" b="0" i="0" u="none" strike="noStrike" cap="none" dirty="0" smtClean="0">
                <a:solidFill>
                  <a:schemeClr val="dk1"/>
                </a:solidFill>
                <a:effectLst/>
                <a:latin typeface="Malgun Gothic"/>
                <a:ea typeface="Malgun Gothic"/>
                <a:cs typeface="Malgun Gothic"/>
                <a:sym typeface="Malgun Gothic"/>
              </a:rPr>
              <a:t> для совместной работы над проектом и для отслеживания изменений при разработке.</a:t>
            </a:r>
          </a:p>
          <a:p>
            <a:pPr marL="0" lvl="0" indent="0" algn="l" rtl="0">
              <a:spcBef>
                <a:spcPts val="0"/>
              </a:spcBef>
              <a:spcAft>
                <a:spcPts val="0"/>
              </a:spcAft>
              <a:buClr>
                <a:schemeClr val="dk1"/>
              </a:buClr>
              <a:buFont typeface="Arial"/>
              <a:buNone/>
            </a:pPr>
            <a:endParaRPr dirty="0">
              <a:latin typeface="+mj-lt"/>
            </a:endParaRPr>
          </a:p>
        </p:txBody>
      </p:sp>
      <p:sp>
        <p:nvSpPr>
          <p:cNvPr id="248" name="Google Shape;24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3457118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a:r>
              <a:rPr lang="ru-RU" dirty="0" smtClean="0"/>
              <a:t>Задачи</a:t>
            </a:r>
            <a:r>
              <a:rPr lang="en-US" dirty="0" smtClean="0"/>
              <a:t>:</a:t>
            </a:r>
            <a:endParaRPr lang="ru-RU" dirty="0" smtClean="0"/>
          </a:p>
          <a:p>
            <a:pPr lvl="0">
              <a:buFont typeface="+mj-lt"/>
              <a:buAutoNum type="arabicPeriod"/>
            </a:pPr>
            <a:r>
              <a:rPr lang="ru-RU" sz="1200" b="0" i="0" u="none" strike="noStrike" cap="none" dirty="0" smtClean="0">
                <a:solidFill>
                  <a:schemeClr val="dk1"/>
                </a:solidFill>
                <a:effectLst/>
                <a:latin typeface="Malgun Gothic"/>
                <a:ea typeface="Malgun Gothic"/>
                <a:cs typeface="Malgun Gothic"/>
                <a:sym typeface="Malgun Gothic"/>
              </a:rPr>
              <a:t>Создание алгоритма</a:t>
            </a:r>
            <a:r>
              <a:rPr lang="en-US" sz="1200" b="0" i="0" u="none" strike="noStrike" cap="none" dirty="0" smtClean="0">
                <a:solidFill>
                  <a:schemeClr val="dk1"/>
                </a:solidFill>
                <a:effectLst/>
                <a:latin typeface="Malgun Gothic"/>
                <a:ea typeface="Malgun Gothic"/>
                <a:cs typeface="Malgun Gothic"/>
                <a:sym typeface="Malgun Gothic"/>
              </a:rPr>
              <a:t>:</a:t>
            </a:r>
            <a:endParaRPr lang="ru-RU" sz="1200" b="0" i="0" u="none" strike="noStrike" cap="none" dirty="0" smtClean="0">
              <a:solidFill>
                <a:schemeClr val="dk1"/>
              </a:solidFill>
              <a:effectLst/>
              <a:latin typeface="Malgun Gothic"/>
              <a:ea typeface="Malgun Gothic"/>
              <a:cs typeface="Malgun Gothic"/>
              <a:sym typeface="Malgun Gothic"/>
            </a:endParaRPr>
          </a:p>
          <a:p>
            <a:pPr marL="914400" lvl="1" indent="-228600">
              <a:buFont typeface="+mj-lt"/>
              <a:buAutoNum type="alphaLcParenR"/>
            </a:pPr>
            <a:r>
              <a:rPr lang="ru-RU" sz="1200" b="0" i="0" u="none" strike="noStrike" cap="none" dirty="0" smtClean="0">
                <a:solidFill>
                  <a:schemeClr val="dk1"/>
                </a:solidFill>
                <a:effectLst/>
                <a:latin typeface="Malgun Gothic"/>
                <a:ea typeface="Malgun Gothic"/>
                <a:cs typeface="Malgun Gothic"/>
                <a:sym typeface="Malgun Gothic"/>
              </a:rPr>
              <a:t>Склоняющего ФИО пользователя</a:t>
            </a:r>
            <a:r>
              <a:rPr lang="en-US" sz="1200" b="0" i="0" u="none" strike="noStrike" cap="none" dirty="0" smtClean="0">
                <a:solidFill>
                  <a:schemeClr val="dk1"/>
                </a:solidFill>
                <a:effectLst/>
                <a:latin typeface="Malgun Gothic"/>
                <a:ea typeface="Malgun Gothic"/>
                <a:cs typeface="Malgun Gothic"/>
                <a:sym typeface="Malgun Gothic"/>
              </a:rPr>
              <a:t>;</a:t>
            </a:r>
            <a:endParaRPr lang="ru-RU" sz="1200" b="0" i="0" u="none" strike="noStrike" cap="none" dirty="0" smtClean="0">
              <a:solidFill>
                <a:schemeClr val="dk1"/>
              </a:solidFill>
              <a:effectLst/>
              <a:latin typeface="Malgun Gothic"/>
              <a:ea typeface="Malgun Gothic"/>
              <a:cs typeface="Malgun Gothic"/>
              <a:sym typeface="Malgun Gothic"/>
            </a:endParaRPr>
          </a:p>
          <a:p>
            <a:pPr marL="914400" lvl="1" indent="-228600">
              <a:buFont typeface="+mj-lt"/>
              <a:buAutoNum type="alphaLcParenR"/>
            </a:pPr>
            <a:r>
              <a:rPr lang="ru-RU" sz="1200" b="0" i="0" u="none" strike="noStrike" cap="none" dirty="0" smtClean="0">
                <a:solidFill>
                  <a:schemeClr val="dk1"/>
                </a:solidFill>
                <a:effectLst/>
                <a:latin typeface="Malgun Gothic"/>
                <a:ea typeface="Malgun Gothic"/>
                <a:cs typeface="Malgun Gothic"/>
                <a:sym typeface="Malgun Gothic"/>
              </a:rPr>
              <a:t>Корректирующего .</a:t>
            </a:r>
            <a:r>
              <a:rPr lang="en-US" sz="1200" b="0" i="0" u="none" strike="noStrike" cap="none" dirty="0" err="1" smtClean="0">
                <a:solidFill>
                  <a:schemeClr val="dk1"/>
                </a:solidFill>
                <a:effectLst/>
                <a:latin typeface="Malgun Gothic"/>
                <a:ea typeface="Malgun Gothic"/>
                <a:cs typeface="Malgun Gothic"/>
                <a:sym typeface="Malgun Gothic"/>
              </a:rPr>
              <a:t>pptx</a:t>
            </a:r>
            <a:r>
              <a:rPr lang="ru-RU" sz="1200" b="0" i="0" u="none" strike="noStrike" cap="none" dirty="0" smtClean="0">
                <a:solidFill>
                  <a:schemeClr val="dk1"/>
                </a:solidFill>
                <a:effectLst/>
                <a:latin typeface="Malgun Gothic"/>
                <a:ea typeface="Malgun Gothic"/>
                <a:cs typeface="Malgun Gothic"/>
                <a:sym typeface="Malgun Gothic"/>
              </a:rPr>
              <a:t> файлы</a:t>
            </a:r>
            <a:r>
              <a:rPr lang="en-US" sz="1200" b="0" i="0" u="none" strike="noStrike" cap="none" dirty="0" smtClean="0">
                <a:solidFill>
                  <a:schemeClr val="dk1"/>
                </a:solidFill>
                <a:effectLst/>
                <a:latin typeface="Malgun Gothic"/>
                <a:ea typeface="Malgun Gothic"/>
                <a:cs typeface="Malgun Gothic"/>
                <a:sym typeface="Malgun Gothic"/>
              </a:rPr>
              <a:t>;</a:t>
            </a:r>
            <a:endParaRPr lang="ru-RU" sz="1200" b="0" i="0" u="none" strike="noStrike" cap="none" dirty="0" smtClean="0">
              <a:solidFill>
                <a:schemeClr val="dk1"/>
              </a:solidFill>
              <a:effectLst/>
              <a:latin typeface="Malgun Gothic"/>
              <a:ea typeface="Malgun Gothic"/>
              <a:cs typeface="Malgun Gothic"/>
              <a:sym typeface="Malgun Gothic"/>
            </a:endParaRPr>
          </a:p>
          <a:p>
            <a:pPr marL="914400" lvl="1" indent="-228600">
              <a:buFont typeface="+mj-lt"/>
              <a:buAutoNum type="alphaLcParenR"/>
            </a:pPr>
            <a:r>
              <a:rPr lang="ru-RU" sz="1200" b="0" i="0" u="none" strike="noStrike" cap="none" dirty="0" smtClean="0">
                <a:solidFill>
                  <a:schemeClr val="dk1"/>
                </a:solidFill>
                <a:effectLst/>
                <a:latin typeface="Malgun Gothic"/>
                <a:ea typeface="Malgun Gothic"/>
                <a:cs typeface="Malgun Gothic"/>
                <a:sym typeface="Malgun Gothic"/>
              </a:rPr>
              <a:t>Конвертирующего .</a:t>
            </a:r>
            <a:r>
              <a:rPr lang="en-US" sz="1200" b="0" i="0" u="none" strike="noStrike" cap="none" dirty="0" err="1" smtClean="0">
                <a:solidFill>
                  <a:schemeClr val="dk1"/>
                </a:solidFill>
                <a:effectLst/>
                <a:latin typeface="Malgun Gothic"/>
                <a:ea typeface="Malgun Gothic"/>
                <a:cs typeface="Malgun Gothic"/>
                <a:sym typeface="Malgun Gothic"/>
              </a:rPr>
              <a:t>pptx</a:t>
            </a:r>
            <a:r>
              <a:rPr lang="ru-RU" sz="1200" b="0" i="0" u="none" strike="noStrike" cap="none" dirty="0" smtClean="0">
                <a:solidFill>
                  <a:schemeClr val="dk1"/>
                </a:solidFill>
                <a:effectLst/>
                <a:latin typeface="Malgun Gothic"/>
                <a:ea typeface="Malgun Gothic"/>
                <a:cs typeface="Malgun Gothic"/>
                <a:sym typeface="Malgun Gothic"/>
              </a:rPr>
              <a:t> файлы в .</a:t>
            </a:r>
            <a:r>
              <a:rPr lang="en-US" sz="1200" b="0" i="0" u="none" strike="noStrike" cap="none" dirty="0" smtClean="0">
                <a:solidFill>
                  <a:schemeClr val="dk1"/>
                </a:solidFill>
                <a:effectLst/>
                <a:latin typeface="Malgun Gothic"/>
                <a:ea typeface="Malgun Gothic"/>
                <a:cs typeface="Malgun Gothic"/>
                <a:sym typeface="Malgun Gothic"/>
              </a:rPr>
              <a:t>pdf</a:t>
            </a:r>
            <a:r>
              <a:rPr lang="ru-RU" sz="1200" b="0" i="0" u="none" strike="noStrike" cap="none" dirty="0" smtClean="0">
                <a:solidFill>
                  <a:schemeClr val="dk1"/>
                </a:solidFill>
                <a:effectLst/>
                <a:latin typeface="Malgun Gothic"/>
                <a:ea typeface="Malgun Gothic"/>
                <a:cs typeface="Malgun Gothic"/>
                <a:sym typeface="Malgun Gothic"/>
              </a:rPr>
              <a:t> файлы;</a:t>
            </a:r>
          </a:p>
          <a:p>
            <a:pPr lvl="0">
              <a:buFont typeface="+mj-lt"/>
              <a:buAutoNum type="arabicPeriod"/>
            </a:pPr>
            <a:r>
              <a:rPr lang="ru-RU" sz="1200" b="0" i="0" u="none" strike="noStrike" cap="none" dirty="0" smtClean="0">
                <a:solidFill>
                  <a:schemeClr val="dk1"/>
                </a:solidFill>
                <a:effectLst/>
                <a:latin typeface="Malgun Gothic"/>
                <a:ea typeface="Malgun Gothic"/>
                <a:cs typeface="Malgun Gothic"/>
                <a:sym typeface="Malgun Gothic"/>
              </a:rPr>
              <a:t>Интеграция алгоритмов в Телеграм и ВК ботов.</a:t>
            </a:r>
          </a:p>
          <a:p>
            <a:endParaRPr lang="ru-RU" dirty="0"/>
          </a:p>
        </p:txBody>
      </p:sp>
      <p:sp>
        <p:nvSpPr>
          <p:cNvPr id="4" name="Номер слайда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Malgun Gothic"/>
                <a:ea typeface="Malgun Gothic"/>
                <a:cs typeface="Malgun Gothic"/>
                <a:sym typeface="Malgun Gothic"/>
              </a:rPr>
              <a:t>5</a:t>
            </a:fld>
            <a:endParaRPr lang="en-US"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1771043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Zapier</a:t>
            </a:r>
            <a:r>
              <a:rPr lang="ru-RU" baseline="0" dirty="0" smtClean="0"/>
              <a:t> предназначен для автоматизации абсолютно любых процессов, но можно настроить его так, чтобы он </a:t>
            </a:r>
            <a:r>
              <a:rPr lang="ru-RU" baseline="0" dirty="0" err="1" smtClean="0"/>
              <a:t>объеденил</a:t>
            </a:r>
            <a:r>
              <a:rPr lang="ru-RU" baseline="0" dirty="0" smtClean="0"/>
              <a:t> работу </a:t>
            </a:r>
            <a:r>
              <a:rPr lang="ru-RU" baseline="0" dirty="0" err="1" smtClean="0"/>
              <a:t>гугл</a:t>
            </a:r>
            <a:r>
              <a:rPr lang="ru-RU" baseline="0" dirty="0" smtClean="0"/>
              <a:t> слайдов и </a:t>
            </a:r>
            <a:r>
              <a:rPr lang="ru-RU" baseline="0" dirty="0" err="1" smtClean="0"/>
              <a:t>гугл</a:t>
            </a:r>
            <a:r>
              <a:rPr lang="ru-RU" baseline="0" dirty="0" smtClean="0"/>
              <a:t> таблиц</a:t>
            </a:r>
            <a:r>
              <a:rPr lang="en-US" baseline="0" dirty="0" smtClean="0"/>
              <a:t> </a:t>
            </a:r>
            <a:r>
              <a:rPr lang="ru-RU" baseline="0" dirty="0" smtClean="0"/>
              <a:t>и он .</a:t>
            </a:r>
          </a:p>
          <a:p>
            <a:r>
              <a:rPr lang="ru-RU" baseline="0" dirty="0" smtClean="0"/>
              <a:t>В </a:t>
            </a:r>
            <a:r>
              <a:rPr lang="ru-RU" baseline="0" dirty="0" err="1" smtClean="0"/>
              <a:t>Грамотоделе</a:t>
            </a:r>
            <a:r>
              <a:rPr lang="ru-RU" baseline="0" dirty="0" smtClean="0"/>
              <a:t> первые 50 штук бесплатные, далее необходимо пополнить баланс.</a:t>
            </a:r>
            <a:endParaRPr lang="ru-RU" dirty="0"/>
          </a:p>
        </p:txBody>
      </p:sp>
      <p:sp>
        <p:nvSpPr>
          <p:cNvPr id="4" name="Номер слайда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Malgun Gothic"/>
                <a:ea typeface="Malgun Gothic"/>
                <a:cs typeface="Malgun Gothic"/>
                <a:sym typeface="Malgun Gothic"/>
              </a:rPr>
              <a:t>6</a:t>
            </a:fld>
            <a:endParaRPr lang="en-US"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1461413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a:r>
              <a:rPr lang="ru-RU" sz="1200" b="0" i="0" u="none" strike="noStrike" cap="none" dirty="0" smtClean="0">
                <a:solidFill>
                  <a:schemeClr val="dk1"/>
                </a:solidFill>
                <a:effectLst/>
                <a:latin typeface="Malgun Gothic"/>
                <a:ea typeface="Malgun Gothic"/>
                <a:cs typeface="Malgun Gothic"/>
                <a:sym typeface="Malgun Gothic"/>
              </a:rPr>
              <a:t>Наша программа состоит из трёх основных компонентов:</a:t>
            </a:r>
          </a:p>
          <a:p>
            <a:pPr lvl="0">
              <a:buFont typeface="+mj-lt"/>
              <a:buAutoNum type="arabicPeriod"/>
            </a:pPr>
            <a:r>
              <a:rPr lang="ru-RU" sz="1200" b="0" i="0" u="none" strike="noStrike" cap="none" dirty="0" smtClean="0">
                <a:solidFill>
                  <a:schemeClr val="dk1"/>
                </a:solidFill>
                <a:effectLst/>
                <a:latin typeface="Malgun Gothic"/>
                <a:ea typeface="Malgun Gothic"/>
                <a:cs typeface="Malgun Gothic"/>
                <a:sym typeface="Malgun Gothic"/>
              </a:rPr>
              <a:t>Ядро - фактически это программа на языке </a:t>
            </a:r>
            <a:r>
              <a:rPr lang="en-US" sz="1200" b="0" i="0" u="none" strike="noStrike" cap="none" dirty="0" smtClean="0">
                <a:solidFill>
                  <a:schemeClr val="dk1"/>
                </a:solidFill>
                <a:effectLst/>
                <a:latin typeface="Malgun Gothic"/>
                <a:ea typeface="Malgun Gothic"/>
                <a:cs typeface="Malgun Gothic"/>
                <a:sym typeface="Malgun Gothic"/>
              </a:rPr>
              <a:t>Python</a:t>
            </a:r>
            <a:r>
              <a:rPr lang="ru-RU" sz="1200" b="0" i="0" u="none" strike="noStrike" cap="none" dirty="0" smtClean="0">
                <a:solidFill>
                  <a:schemeClr val="dk1"/>
                </a:solidFill>
                <a:effectLst/>
                <a:latin typeface="Malgun Gothic"/>
                <a:ea typeface="Malgun Gothic"/>
                <a:cs typeface="Malgun Gothic"/>
                <a:sym typeface="Malgun Gothic"/>
              </a:rPr>
              <a:t>, которая умеет работать с файлами </a:t>
            </a:r>
            <a:r>
              <a:rPr lang="en-US" sz="1200" b="0" i="0" u="none" strike="noStrike" cap="none" dirty="0" smtClean="0">
                <a:solidFill>
                  <a:schemeClr val="dk1"/>
                </a:solidFill>
                <a:effectLst/>
                <a:latin typeface="Malgun Gothic"/>
                <a:ea typeface="Malgun Gothic"/>
                <a:cs typeface="Malgun Gothic"/>
                <a:sym typeface="Malgun Gothic"/>
              </a:rPr>
              <a:t>PowerPoint</a:t>
            </a:r>
            <a:r>
              <a:rPr lang="ru-RU" sz="1200" b="0" i="0" u="none" strike="noStrike" cap="none" dirty="0" smtClean="0">
                <a:solidFill>
                  <a:schemeClr val="dk1"/>
                </a:solidFill>
                <a:effectLst/>
                <a:latin typeface="Malgun Gothic"/>
                <a:ea typeface="Malgun Gothic"/>
                <a:cs typeface="Malgun Gothic"/>
                <a:sym typeface="Malgun Gothic"/>
              </a:rPr>
              <a:t> и подставлять туда ФИО и прочие данные, которые передаются. При создании сертификата ФИО так же склоняется в заданный падеж автоматически. Затем эти данные подставляются в шаблон файла </a:t>
            </a:r>
            <a:r>
              <a:rPr lang="en-US" sz="1200" b="0" i="0" u="none" strike="noStrike" cap="none" dirty="0" smtClean="0">
                <a:solidFill>
                  <a:schemeClr val="dk1"/>
                </a:solidFill>
                <a:effectLst/>
                <a:latin typeface="Malgun Gothic"/>
                <a:ea typeface="Malgun Gothic"/>
                <a:cs typeface="Malgun Gothic"/>
                <a:sym typeface="Malgun Gothic"/>
              </a:rPr>
              <a:t>PowerPoint</a:t>
            </a:r>
            <a:r>
              <a:rPr lang="ru-RU" sz="1200" b="0" i="0" u="none" strike="noStrike" cap="none" dirty="0" smtClean="0">
                <a:solidFill>
                  <a:schemeClr val="dk1"/>
                </a:solidFill>
                <a:effectLst/>
                <a:latin typeface="Malgun Gothic"/>
                <a:ea typeface="Malgun Gothic"/>
                <a:cs typeface="Malgun Gothic"/>
                <a:sym typeface="Malgun Gothic"/>
              </a:rPr>
              <a:t> и сохраняются в виде </a:t>
            </a:r>
            <a:r>
              <a:rPr lang="en-US" sz="1200" b="0" i="0" u="none" strike="noStrike" cap="none" dirty="0" smtClean="0">
                <a:solidFill>
                  <a:schemeClr val="dk1"/>
                </a:solidFill>
                <a:effectLst/>
                <a:latin typeface="Malgun Gothic"/>
                <a:ea typeface="Malgun Gothic"/>
                <a:cs typeface="Malgun Gothic"/>
                <a:sym typeface="Malgun Gothic"/>
              </a:rPr>
              <a:t>PDF</a:t>
            </a:r>
            <a:r>
              <a:rPr lang="ru-RU" sz="1200" b="0" i="0" u="none" strike="noStrike" cap="none" dirty="0" smtClean="0">
                <a:solidFill>
                  <a:schemeClr val="dk1"/>
                </a:solidFill>
                <a:effectLst/>
                <a:latin typeface="Malgun Gothic"/>
                <a:ea typeface="Malgun Gothic"/>
                <a:cs typeface="Malgun Gothic"/>
                <a:sym typeface="Malgun Gothic"/>
              </a:rPr>
              <a:t> документа.</a:t>
            </a:r>
          </a:p>
          <a:p>
            <a:pPr marL="0"/>
            <a:r>
              <a:rPr lang="ru-RU" sz="1200" b="0" i="0" u="none" strike="noStrike" cap="none" dirty="0" smtClean="0">
                <a:solidFill>
                  <a:schemeClr val="dk1"/>
                </a:solidFill>
                <a:effectLst/>
                <a:latin typeface="Malgun Gothic"/>
                <a:ea typeface="Malgun Gothic"/>
                <a:cs typeface="Malgun Gothic"/>
                <a:sym typeface="Malgun Gothic"/>
              </a:rPr>
              <a:t>Дальше это ядро используется в двух продуктах.</a:t>
            </a:r>
          </a:p>
          <a:p>
            <a:pPr lvl="0">
              <a:buFont typeface="+mj-lt"/>
              <a:buAutoNum type="arabicPeriod" startAt="2"/>
            </a:pPr>
            <a:r>
              <a:rPr lang="en-US" sz="1200" b="0" i="0" u="none" strike="noStrike" cap="none" dirty="0" smtClean="0">
                <a:solidFill>
                  <a:schemeClr val="dk1"/>
                </a:solidFill>
                <a:effectLst/>
                <a:latin typeface="Malgun Gothic"/>
                <a:ea typeface="Malgun Gothic"/>
                <a:cs typeface="Malgun Gothic"/>
                <a:sym typeface="Malgun Gothic"/>
              </a:rPr>
              <a:t>Certificater</a:t>
            </a:r>
            <a:r>
              <a:rPr lang="ru-RU" sz="1200" b="0" i="0" u="none" strike="noStrike" cap="none" dirty="0" smtClean="0">
                <a:solidFill>
                  <a:schemeClr val="dk1"/>
                </a:solidFill>
                <a:effectLst/>
                <a:latin typeface="Malgun Gothic"/>
                <a:ea typeface="Malgun Gothic"/>
                <a:cs typeface="Malgun Gothic"/>
                <a:sym typeface="Malgun Gothic"/>
              </a:rPr>
              <a:t> - программа для создания сертификатов, когда нам известны участники и данные о них хранятся в </a:t>
            </a:r>
            <a:r>
              <a:rPr lang="en-US" sz="1200" b="0" i="0" u="none" strike="noStrike" cap="none" dirty="0" smtClean="0">
                <a:solidFill>
                  <a:schemeClr val="dk1"/>
                </a:solidFill>
                <a:effectLst/>
                <a:latin typeface="Malgun Gothic"/>
                <a:ea typeface="Malgun Gothic"/>
                <a:cs typeface="Malgun Gothic"/>
                <a:sym typeface="Malgun Gothic"/>
              </a:rPr>
              <a:t>Excel</a:t>
            </a:r>
            <a:r>
              <a:rPr lang="ru-RU" sz="1200" b="0" i="0" u="none" strike="noStrike" cap="none" dirty="0" smtClean="0">
                <a:solidFill>
                  <a:schemeClr val="dk1"/>
                </a:solidFill>
                <a:effectLst/>
                <a:latin typeface="Malgun Gothic"/>
                <a:ea typeface="Malgun Gothic"/>
                <a:cs typeface="Malgun Gothic"/>
                <a:sym typeface="Malgun Gothic"/>
              </a:rPr>
              <a:t> документе.</a:t>
            </a:r>
          </a:p>
          <a:p>
            <a:pPr lvl="0">
              <a:buFont typeface="+mj-lt"/>
              <a:buAutoNum type="arabicPeriod" startAt="2"/>
            </a:pPr>
            <a:r>
              <a:rPr lang="en-US" sz="1200" b="0" i="0" u="none" strike="noStrike" cap="none" dirty="0" smtClean="0">
                <a:solidFill>
                  <a:schemeClr val="dk1"/>
                </a:solidFill>
                <a:effectLst/>
                <a:latin typeface="Malgun Gothic"/>
                <a:ea typeface="Malgun Gothic"/>
                <a:cs typeface="Malgun Gothic"/>
                <a:sym typeface="Malgun Gothic"/>
              </a:rPr>
              <a:t>Botificater</a:t>
            </a:r>
            <a:r>
              <a:rPr lang="ru-RU" sz="1200" b="0" i="0" u="none" strike="noStrike" cap="none" dirty="0" smtClean="0">
                <a:solidFill>
                  <a:schemeClr val="dk1"/>
                </a:solidFill>
                <a:effectLst/>
                <a:latin typeface="Malgun Gothic"/>
                <a:ea typeface="Malgun Gothic"/>
                <a:cs typeface="Malgun Gothic"/>
                <a:sym typeface="Malgun Gothic"/>
              </a:rPr>
              <a:t> - это </a:t>
            </a:r>
            <a:r>
              <a:rPr lang="en-US" sz="1200" b="0" i="0" u="none" strike="noStrike" cap="none" dirty="0" smtClean="0">
                <a:solidFill>
                  <a:schemeClr val="dk1"/>
                </a:solidFill>
                <a:effectLst/>
                <a:latin typeface="Malgun Gothic"/>
                <a:ea typeface="Malgun Gothic"/>
                <a:cs typeface="Malgun Gothic"/>
                <a:sym typeface="Malgun Gothic"/>
              </a:rPr>
              <a:t>Telegram</a:t>
            </a:r>
            <a:r>
              <a:rPr lang="ru-RU" sz="1200" b="0" i="0" u="none" strike="noStrike" cap="none" dirty="0" smtClean="0">
                <a:solidFill>
                  <a:schemeClr val="dk1"/>
                </a:solidFill>
                <a:effectLst/>
                <a:latin typeface="Malgun Gothic"/>
                <a:ea typeface="Malgun Gothic"/>
                <a:cs typeface="Malgun Gothic"/>
                <a:sym typeface="Malgun Gothic"/>
              </a:rPr>
              <a:t> и </a:t>
            </a:r>
            <a:r>
              <a:rPr lang="en-US" sz="1200" b="0" i="0" u="none" strike="noStrike" cap="none" dirty="0" smtClean="0">
                <a:solidFill>
                  <a:schemeClr val="dk1"/>
                </a:solidFill>
                <a:effectLst/>
                <a:latin typeface="Malgun Gothic"/>
                <a:ea typeface="Malgun Gothic"/>
                <a:cs typeface="Malgun Gothic"/>
                <a:sym typeface="Malgun Gothic"/>
              </a:rPr>
              <a:t>VK</a:t>
            </a:r>
            <a:r>
              <a:rPr lang="ru-RU" sz="1200" b="0" i="0" u="none" strike="noStrike" cap="none" dirty="0" smtClean="0">
                <a:solidFill>
                  <a:schemeClr val="dk1"/>
                </a:solidFill>
                <a:effectLst/>
                <a:latin typeface="Malgun Gothic"/>
                <a:ea typeface="Malgun Gothic"/>
                <a:cs typeface="Malgun Gothic"/>
                <a:sym typeface="Malgun Gothic"/>
              </a:rPr>
              <a:t> боты, которые умеют отправлять пользователям сертификаты с их ФИО</a:t>
            </a:r>
          </a:p>
          <a:p>
            <a:pPr marL="0"/>
            <a:r>
              <a:rPr lang="ru-RU" sz="1200" b="0" i="0" u="none" strike="noStrike" cap="none" dirty="0" smtClean="0">
                <a:solidFill>
                  <a:schemeClr val="dk1"/>
                </a:solidFill>
                <a:effectLst/>
                <a:latin typeface="Malgun Gothic"/>
                <a:ea typeface="Malgun Gothic"/>
                <a:cs typeface="Malgun Gothic"/>
                <a:sym typeface="Malgun Gothic"/>
              </a:rPr>
              <a:t>Начав обзор аналогов, мы не нашли подобного функционала, который мы предоставляем. Зато мы нашли огромное количество сайтов, на которых можно создавать шаблоны для своих сертификатов, что может помочь при использования нашего продукта.</a:t>
            </a:r>
            <a:endParaRPr lang="ru-RU" sz="1200" b="0" i="0" u="none" strike="noStrike" cap="none" dirty="0">
              <a:solidFill>
                <a:schemeClr val="dk1"/>
              </a:solidFill>
              <a:effectLst/>
              <a:latin typeface="Malgun Gothic"/>
              <a:ea typeface="Malgun Gothic"/>
              <a:cs typeface="Malgun Gothic"/>
              <a:sym typeface="Malgun Gothic"/>
            </a:endParaRPr>
          </a:p>
        </p:txBody>
      </p:sp>
      <p:sp>
        <p:nvSpPr>
          <p:cNvPr id="265" name="Google Shape;26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55333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ru-RU" sz="1200" b="0" i="0" u="none" strike="noStrike" cap="none" dirty="0" smtClean="0">
                <a:solidFill>
                  <a:schemeClr val="dk1"/>
                </a:solidFill>
                <a:effectLst/>
                <a:latin typeface="Malgun Gothic"/>
                <a:ea typeface="Malgun Gothic"/>
                <a:cs typeface="Malgun Gothic"/>
                <a:sym typeface="Malgun Gothic"/>
              </a:rPr>
              <a:t>Я подробнее расскажу про Телеграм и ВК ботов, так как про </a:t>
            </a:r>
            <a:r>
              <a:rPr lang="en-US" sz="1200" b="0" i="0" u="none" strike="noStrike" cap="none" dirty="0" smtClean="0">
                <a:solidFill>
                  <a:schemeClr val="dk1"/>
                </a:solidFill>
                <a:effectLst/>
                <a:latin typeface="Malgun Gothic"/>
                <a:ea typeface="Malgun Gothic"/>
                <a:cs typeface="Malgun Gothic"/>
                <a:sym typeface="Malgun Gothic"/>
              </a:rPr>
              <a:t>Certificater </a:t>
            </a:r>
            <a:r>
              <a:rPr lang="ru-RU" sz="1200" b="0" i="0" u="none" strike="noStrike" cap="none" dirty="0" smtClean="0">
                <a:solidFill>
                  <a:schemeClr val="dk1"/>
                </a:solidFill>
                <a:effectLst/>
                <a:latin typeface="Malgun Gothic"/>
                <a:ea typeface="Malgun Gothic"/>
                <a:cs typeface="Malgun Gothic"/>
                <a:sym typeface="Malgun Gothic"/>
              </a:rPr>
              <a:t>подробно расскажет мой коллега, Влад </a:t>
            </a:r>
            <a:r>
              <a:rPr lang="ru-RU" sz="1200" b="0" i="0" u="none" strike="noStrike" cap="none" dirty="0" err="1" smtClean="0">
                <a:solidFill>
                  <a:schemeClr val="dk1"/>
                </a:solidFill>
                <a:effectLst/>
                <a:latin typeface="Malgun Gothic"/>
                <a:ea typeface="Malgun Gothic"/>
                <a:cs typeface="Malgun Gothic"/>
                <a:sym typeface="Malgun Gothic"/>
              </a:rPr>
              <a:t>Балухтин</a:t>
            </a:r>
            <a:r>
              <a:rPr lang="ru-RU" sz="1200" b="0" i="0" u="none" strike="noStrike" cap="none" dirty="0" smtClean="0">
                <a:solidFill>
                  <a:schemeClr val="dk1"/>
                </a:solidFill>
                <a:effectLst/>
                <a:latin typeface="Malgun Gothic"/>
                <a:ea typeface="Malgun Gothic"/>
                <a:cs typeface="Malgun Gothic"/>
                <a:sym typeface="Malgun Gothic"/>
              </a:rPr>
              <a:t>.</a:t>
            </a:r>
          </a:p>
        </p:txBody>
      </p:sp>
      <p:sp>
        <p:nvSpPr>
          <p:cNvPr id="265" name="Google Shape;26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3627089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a:r>
              <a:rPr lang="ru-RU" sz="1200" b="0" i="0" u="none" strike="noStrike" cap="none" dirty="0" smtClean="0">
                <a:solidFill>
                  <a:schemeClr val="dk1"/>
                </a:solidFill>
                <a:effectLst/>
                <a:latin typeface="Malgun Gothic"/>
                <a:ea typeface="Malgun Gothic"/>
                <a:cs typeface="Malgun Gothic"/>
                <a:sym typeface="Malgun Gothic"/>
              </a:rPr>
              <a:t>Бот работает по следующей схеме.</a:t>
            </a:r>
          </a:p>
          <a:p>
            <a:pPr marL="0"/>
            <a:r>
              <a:rPr lang="ru-RU" sz="1200" b="0" i="0" u="none" strike="noStrike" cap="none" dirty="0" smtClean="0">
                <a:solidFill>
                  <a:schemeClr val="dk1"/>
                </a:solidFill>
                <a:effectLst/>
                <a:latin typeface="Malgun Gothic"/>
                <a:ea typeface="Malgun Gothic"/>
                <a:cs typeface="Malgun Gothic"/>
                <a:sym typeface="Malgun Gothic"/>
              </a:rPr>
              <a:t>Первым делом мы запускаем бота на компьютере или ноутбуке. Теперь он готов к обработке вводимых данных.</a:t>
            </a:r>
          </a:p>
          <a:p>
            <a:pPr marL="0"/>
            <a:r>
              <a:rPr lang="ru-RU" sz="1200" b="0" i="0" u="none" strike="noStrike" cap="none" dirty="0" smtClean="0">
                <a:solidFill>
                  <a:schemeClr val="dk1"/>
                </a:solidFill>
                <a:effectLst/>
                <a:latin typeface="Malgun Gothic"/>
                <a:ea typeface="Malgun Gothic"/>
                <a:cs typeface="Malgun Gothic"/>
                <a:sym typeface="Malgun Gothic"/>
              </a:rPr>
              <a:t>Как только пользователь начнет общение бот его поприветствует и скажет, что пользователю делать дальше.</a:t>
            </a:r>
          </a:p>
          <a:p>
            <a:pPr marL="0"/>
            <a:r>
              <a:rPr lang="ru-RU" sz="1200" b="0" i="0" u="none" strike="noStrike" cap="none" dirty="0" smtClean="0">
                <a:solidFill>
                  <a:schemeClr val="dk1"/>
                </a:solidFill>
                <a:effectLst/>
                <a:latin typeface="Malgun Gothic"/>
                <a:ea typeface="Malgun Gothic"/>
                <a:cs typeface="Malgun Gothic"/>
                <a:sym typeface="Malgun Gothic"/>
              </a:rPr>
              <a:t>Когда на вход подается ФИО пользователя бот отправляет его к алгоритму склонения. Алгоритм склоняет ФИО и отправляет его обратно боту.</a:t>
            </a:r>
          </a:p>
          <a:p>
            <a:pPr marL="0"/>
            <a:r>
              <a:rPr lang="ru-RU" sz="1200" b="0" i="0" u="none" strike="noStrike" cap="none" dirty="0" smtClean="0">
                <a:solidFill>
                  <a:schemeClr val="dk1"/>
                </a:solidFill>
                <a:effectLst/>
                <a:latin typeface="Malgun Gothic"/>
                <a:ea typeface="Malgun Gothic"/>
                <a:cs typeface="Malgun Gothic"/>
                <a:sym typeface="Malgun Gothic"/>
              </a:rPr>
              <a:t>Бот передает эти данные алгоритму составления </a:t>
            </a:r>
            <a:r>
              <a:rPr lang="en-US" sz="1200" b="0" i="0" u="none" strike="noStrike" cap="none" dirty="0" err="1" smtClean="0">
                <a:solidFill>
                  <a:schemeClr val="dk1"/>
                </a:solidFill>
                <a:effectLst/>
                <a:latin typeface="Malgun Gothic"/>
                <a:ea typeface="Malgun Gothic"/>
                <a:cs typeface="Malgun Gothic"/>
                <a:sym typeface="Malgun Gothic"/>
              </a:rPr>
              <a:t>pptx</a:t>
            </a:r>
            <a:r>
              <a:rPr lang="ru-RU" sz="1200" b="0" i="0" u="none" strike="noStrike" cap="none" dirty="0" smtClean="0">
                <a:solidFill>
                  <a:schemeClr val="dk1"/>
                </a:solidFill>
                <a:effectLst/>
                <a:latin typeface="Malgun Gothic"/>
                <a:ea typeface="Malgun Gothic"/>
                <a:cs typeface="Malgun Gothic"/>
                <a:sym typeface="Malgun Gothic"/>
              </a:rPr>
              <a:t> документа. Этот алгоритм подставляет склоненное ФИО на нужное место в </a:t>
            </a:r>
            <a:r>
              <a:rPr lang="en-US" sz="1200" b="0" i="0" u="none" strike="noStrike" cap="none" dirty="0" smtClean="0">
                <a:solidFill>
                  <a:schemeClr val="dk1"/>
                </a:solidFill>
                <a:effectLst/>
                <a:latin typeface="Malgun Gothic"/>
                <a:ea typeface="Malgun Gothic"/>
                <a:cs typeface="Malgun Gothic"/>
                <a:sym typeface="Malgun Gothic"/>
              </a:rPr>
              <a:t>power point</a:t>
            </a:r>
            <a:r>
              <a:rPr lang="ru-RU" sz="1200" b="0" i="0" u="none" strike="noStrike" cap="none" dirty="0" smtClean="0">
                <a:solidFill>
                  <a:schemeClr val="dk1"/>
                </a:solidFill>
                <a:effectLst/>
                <a:latin typeface="Malgun Gothic"/>
                <a:ea typeface="Malgun Gothic"/>
                <a:cs typeface="Malgun Gothic"/>
                <a:sym typeface="Malgun Gothic"/>
              </a:rPr>
              <a:t> документ и передает путь к </a:t>
            </a:r>
            <a:r>
              <a:rPr lang="en-US" sz="1200" b="0" i="0" u="none" strike="noStrike" cap="none" dirty="0" err="1" smtClean="0">
                <a:solidFill>
                  <a:schemeClr val="dk1"/>
                </a:solidFill>
                <a:effectLst/>
                <a:latin typeface="Malgun Gothic"/>
                <a:ea typeface="Malgun Gothic"/>
                <a:cs typeface="Malgun Gothic"/>
                <a:sym typeface="Malgun Gothic"/>
              </a:rPr>
              <a:t>pptx</a:t>
            </a:r>
            <a:r>
              <a:rPr lang="en-US" sz="1200" b="0" i="0" u="none" strike="noStrike" cap="none" dirty="0" smtClean="0">
                <a:solidFill>
                  <a:schemeClr val="dk1"/>
                </a:solidFill>
                <a:effectLst/>
                <a:latin typeface="Malgun Gothic"/>
                <a:ea typeface="Malgun Gothic"/>
                <a:cs typeface="Malgun Gothic"/>
                <a:sym typeface="Malgun Gothic"/>
              </a:rPr>
              <a:t> </a:t>
            </a:r>
            <a:r>
              <a:rPr lang="ru-RU" sz="1200" b="0" i="0" u="none" strike="noStrike" cap="none" dirty="0" smtClean="0">
                <a:solidFill>
                  <a:schemeClr val="dk1"/>
                </a:solidFill>
                <a:effectLst/>
                <a:latin typeface="Malgun Gothic"/>
                <a:ea typeface="Malgun Gothic"/>
                <a:cs typeface="Malgun Gothic"/>
                <a:sym typeface="Malgun Gothic"/>
              </a:rPr>
              <a:t>файлу алгоритму конвертации в </a:t>
            </a:r>
            <a:r>
              <a:rPr lang="en-US" sz="1200" b="0" i="0" u="none" strike="noStrike" cap="none" dirty="0" smtClean="0">
                <a:solidFill>
                  <a:schemeClr val="dk1"/>
                </a:solidFill>
                <a:effectLst/>
                <a:latin typeface="Malgun Gothic"/>
                <a:ea typeface="Malgun Gothic"/>
                <a:cs typeface="Malgun Gothic"/>
                <a:sym typeface="Malgun Gothic"/>
              </a:rPr>
              <a:t>PDF</a:t>
            </a:r>
            <a:r>
              <a:rPr lang="ru-RU" sz="1200" b="0" i="0" u="none" strike="noStrike" cap="none" dirty="0" smtClean="0">
                <a:solidFill>
                  <a:schemeClr val="dk1"/>
                </a:solidFill>
                <a:effectLst/>
                <a:latin typeface="Malgun Gothic"/>
                <a:ea typeface="Malgun Gothic"/>
                <a:cs typeface="Malgun Gothic"/>
                <a:sym typeface="Malgun Gothic"/>
              </a:rPr>
              <a:t>.</a:t>
            </a:r>
          </a:p>
          <a:p>
            <a:pPr marL="0"/>
            <a:r>
              <a:rPr lang="ru-RU" sz="1200" b="0" i="0" u="none" strike="noStrike" cap="none" dirty="0" smtClean="0">
                <a:solidFill>
                  <a:schemeClr val="dk1"/>
                </a:solidFill>
                <a:effectLst/>
                <a:latin typeface="Malgun Gothic"/>
                <a:ea typeface="Malgun Gothic"/>
                <a:cs typeface="Malgun Gothic"/>
                <a:sym typeface="Malgun Gothic"/>
              </a:rPr>
              <a:t>После завершения конвертации путь к файлу передается боту, и он отправляет его пользователю.</a:t>
            </a:r>
          </a:p>
          <a:p>
            <a:pPr marL="0"/>
            <a:endParaRPr lang="ru-RU" dirty="0" smtClean="0"/>
          </a:p>
          <a:p>
            <a:pPr marL="0"/>
            <a:r>
              <a:rPr lang="ru-RU" dirty="0" smtClean="0"/>
              <a:t>Скорость обработки все</a:t>
            </a:r>
            <a:r>
              <a:rPr lang="ru-RU" baseline="0" dirty="0" smtClean="0"/>
              <a:t> </a:t>
            </a:r>
            <a:r>
              <a:rPr lang="ru-RU" dirty="0" smtClean="0"/>
              <a:t>те же 30 сообщений</a:t>
            </a:r>
            <a:r>
              <a:rPr lang="en-US" dirty="0" smtClean="0"/>
              <a:t>/</a:t>
            </a:r>
            <a:r>
              <a:rPr lang="ru-RU" dirty="0" smtClean="0"/>
              <a:t>сек.</a:t>
            </a:r>
            <a:endParaRPr lang="ru-RU" dirty="0"/>
          </a:p>
        </p:txBody>
      </p:sp>
      <p:sp>
        <p:nvSpPr>
          <p:cNvPr id="4" name="Номер слайда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Malgun Gothic"/>
                <a:ea typeface="Malgun Gothic"/>
                <a:cs typeface="Malgun Gothic"/>
                <a:sym typeface="Malgun Gothic"/>
              </a:rPr>
              <a:t>9</a:t>
            </a:fld>
            <a:endParaRPr lang="en-US"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2190603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1.png"/><Relationship Id="rId7" Type="http://schemas.openxmlformats.org/officeDocument/2006/relationships/image" Target="../media/image9.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1.png"/><Relationship Id="rId7" Type="http://schemas.openxmlformats.org/officeDocument/2006/relationships/image" Target="../media/image9.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1.png"/><Relationship Id="rId7" Type="http://schemas.openxmlformats.org/officeDocument/2006/relationships/image" Target="../media/image9.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pptmon.com/"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pptmon.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1.png"/><Relationship Id="rId7" Type="http://schemas.openxmlformats.org/officeDocument/2006/relationships/image" Target="../media/image5.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1.png"/><Relationship Id="rId7" Type="http://schemas.openxmlformats.org/officeDocument/2006/relationships/image" Target="../media/image1.png"/><Relationship Id="rId12" Type="http://schemas.openxmlformats.org/officeDocument/2006/relationships/image" Target="../media/image9.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5.png"/><Relationship Id="rId5" Type="http://schemas.openxmlformats.org/officeDocument/2006/relationships/image" Target="../media/image7.png"/><Relationship Id="rId10"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9.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PTMON title">
  <p:cSld name="PPTMON title">
    <p:spTree>
      <p:nvGrpSpPr>
        <p:cNvPr id="1" name="Shape 10"/>
        <p:cNvGrpSpPr/>
        <p:nvPr/>
      </p:nvGrpSpPr>
      <p:grpSpPr>
        <a:xfrm>
          <a:off x="0" y="0"/>
          <a:ext cx="0" cy="0"/>
          <a:chOff x="0" y="0"/>
          <a:chExt cx="0" cy="0"/>
        </a:xfrm>
      </p:grpSpPr>
      <p:sp>
        <p:nvSpPr>
          <p:cNvPr id="11" name="Google Shape;11;p2"/>
          <p:cNvSpPr/>
          <p:nvPr/>
        </p:nvSpPr>
        <p:spPr>
          <a:xfrm>
            <a:off x="0" y="4800600"/>
            <a:ext cx="12192000" cy="2057400"/>
          </a:xfrm>
          <a:prstGeom prst="rect">
            <a:avLst/>
          </a:prstGeom>
          <a:solidFill>
            <a:srgbClr val="97F9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12" name="Google Shape;12;p2"/>
          <p:cNvPicPr preferRelativeResize="0"/>
          <p:nvPr/>
        </p:nvPicPr>
        <p:blipFill rotWithShape="1">
          <a:blip r:embed="rId2">
            <a:alphaModFix/>
          </a:blip>
          <a:srcRect/>
          <a:stretch/>
        </p:blipFill>
        <p:spPr>
          <a:xfrm>
            <a:off x="3589375" y="153762"/>
            <a:ext cx="336776" cy="224517"/>
          </a:xfrm>
          <a:prstGeom prst="rect">
            <a:avLst/>
          </a:prstGeom>
          <a:noFill/>
          <a:ln>
            <a:noFill/>
          </a:ln>
        </p:spPr>
      </p:pic>
      <p:pic>
        <p:nvPicPr>
          <p:cNvPr id="13" name="Google Shape;13;p2"/>
          <p:cNvPicPr preferRelativeResize="0"/>
          <p:nvPr/>
        </p:nvPicPr>
        <p:blipFill rotWithShape="1">
          <a:blip r:embed="rId3">
            <a:alphaModFix/>
          </a:blip>
          <a:srcRect/>
          <a:stretch/>
        </p:blipFill>
        <p:spPr>
          <a:xfrm>
            <a:off x="6352065" y="0"/>
            <a:ext cx="244928" cy="234723"/>
          </a:xfrm>
          <a:prstGeom prst="rect">
            <a:avLst/>
          </a:prstGeom>
          <a:noFill/>
          <a:ln>
            <a:noFill/>
          </a:ln>
        </p:spPr>
      </p:pic>
      <p:pic>
        <p:nvPicPr>
          <p:cNvPr id="14" name="Google Shape;14;p2"/>
          <p:cNvPicPr preferRelativeResize="0"/>
          <p:nvPr/>
        </p:nvPicPr>
        <p:blipFill rotWithShape="1">
          <a:blip r:embed="rId4">
            <a:alphaModFix/>
          </a:blip>
          <a:srcRect/>
          <a:stretch/>
        </p:blipFill>
        <p:spPr>
          <a:xfrm>
            <a:off x="1988459" y="1187178"/>
            <a:ext cx="142874" cy="147977"/>
          </a:xfrm>
          <a:prstGeom prst="rect">
            <a:avLst/>
          </a:prstGeom>
          <a:noFill/>
          <a:ln>
            <a:noFill/>
          </a:ln>
        </p:spPr>
      </p:pic>
      <p:pic>
        <p:nvPicPr>
          <p:cNvPr id="15" name="Google Shape;15;p2"/>
          <p:cNvPicPr preferRelativeResize="0"/>
          <p:nvPr/>
        </p:nvPicPr>
        <p:blipFill rotWithShape="1">
          <a:blip r:embed="rId5">
            <a:alphaModFix/>
          </a:blip>
          <a:srcRect/>
          <a:stretch/>
        </p:blipFill>
        <p:spPr>
          <a:xfrm>
            <a:off x="1206952" y="311944"/>
            <a:ext cx="372495" cy="214312"/>
          </a:xfrm>
          <a:prstGeom prst="rect">
            <a:avLst/>
          </a:prstGeom>
          <a:noFill/>
          <a:ln>
            <a:noFill/>
          </a:ln>
        </p:spPr>
      </p:pic>
      <p:pic>
        <p:nvPicPr>
          <p:cNvPr id="16" name="Google Shape;16;p2"/>
          <p:cNvPicPr preferRelativeResize="0"/>
          <p:nvPr/>
        </p:nvPicPr>
        <p:blipFill rotWithShape="1">
          <a:blip r:embed="rId6">
            <a:alphaModFix/>
          </a:blip>
          <a:srcRect/>
          <a:stretch/>
        </p:blipFill>
        <p:spPr>
          <a:xfrm>
            <a:off x="355509" y="773772"/>
            <a:ext cx="193902" cy="188799"/>
          </a:xfrm>
          <a:prstGeom prst="rect">
            <a:avLst/>
          </a:prstGeom>
          <a:noFill/>
          <a:ln>
            <a:noFill/>
          </a:ln>
        </p:spPr>
      </p:pic>
      <p:pic>
        <p:nvPicPr>
          <p:cNvPr id="17" name="Google Shape;17;p2"/>
          <p:cNvPicPr preferRelativeResize="0"/>
          <p:nvPr/>
        </p:nvPicPr>
        <p:blipFill rotWithShape="1">
          <a:blip r:embed="rId7">
            <a:alphaModFix/>
          </a:blip>
          <a:srcRect/>
          <a:stretch/>
        </p:blipFill>
        <p:spPr>
          <a:xfrm>
            <a:off x="7117869" y="1036650"/>
            <a:ext cx="336776" cy="224517"/>
          </a:xfrm>
          <a:prstGeom prst="rect">
            <a:avLst/>
          </a:prstGeom>
          <a:noFill/>
          <a:ln>
            <a:noFill/>
          </a:ln>
        </p:spPr>
      </p:pic>
      <p:pic>
        <p:nvPicPr>
          <p:cNvPr id="18" name="Google Shape;18;p2"/>
          <p:cNvPicPr preferRelativeResize="0"/>
          <p:nvPr/>
        </p:nvPicPr>
        <p:blipFill rotWithShape="1">
          <a:blip r:embed="rId8">
            <a:alphaModFix/>
          </a:blip>
          <a:srcRect/>
          <a:stretch/>
        </p:blipFill>
        <p:spPr>
          <a:xfrm>
            <a:off x="4587560" y="4314593"/>
            <a:ext cx="428625" cy="304800"/>
          </a:xfrm>
          <a:prstGeom prst="rect">
            <a:avLst/>
          </a:prstGeom>
          <a:noFill/>
          <a:ln>
            <a:noFill/>
          </a:ln>
        </p:spPr>
      </p:pic>
      <p:pic>
        <p:nvPicPr>
          <p:cNvPr id="19" name="Google Shape;19;p2"/>
          <p:cNvPicPr preferRelativeResize="0"/>
          <p:nvPr/>
        </p:nvPicPr>
        <p:blipFill rotWithShape="1">
          <a:blip r:embed="rId9">
            <a:alphaModFix/>
          </a:blip>
          <a:srcRect/>
          <a:stretch/>
        </p:blipFill>
        <p:spPr>
          <a:xfrm rot="2982756">
            <a:off x="-30666" y="5956612"/>
            <a:ext cx="666750" cy="323850"/>
          </a:xfrm>
          <a:prstGeom prst="rect">
            <a:avLst/>
          </a:prstGeom>
          <a:noFill/>
          <a:ln>
            <a:noFill/>
          </a:ln>
        </p:spPr>
      </p:pic>
      <p:pic>
        <p:nvPicPr>
          <p:cNvPr id="20" name="Google Shape;20;p2"/>
          <p:cNvPicPr preferRelativeResize="0"/>
          <p:nvPr/>
        </p:nvPicPr>
        <p:blipFill rotWithShape="1">
          <a:blip r:embed="rId10">
            <a:alphaModFix/>
          </a:blip>
          <a:srcRect/>
          <a:stretch/>
        </p:blipFill>
        <p:spPr>
          <a:xfrm>
            <a:off x="2727727" y="382908"/>
            <a:ext cx="142875" cy="428625"/>
          </a:xfrm>
          <a:prstGeom prst="rect">
            <a:avLst/>
          </a:prstGeom>
          <a:noFill/>
          <a:ln>
            <a:noFill/>
          </a:ln>
        </p:spPr>
      </p:pic>
      <p:pic>
        <p:nvPicPr>
          <p:cNvPr id="21" name="Google Shape;21;p2"/>
          <p:cNvPicPr preferRelativeResize="0"/>
          <p:nvPr/>
        </p:nvPicPr>
        <p:blipFill rotWithShape="1">
          <a:blip r:embed="rId11">
            <a:alphaModFix/>
          </a:blip>
          <a:srcRect/>
          <a:stretch/>
        </p:blipFill>
        <p:spPr>
          <a:xfrm>
            <a:off x="6889269" y="3645818"/>
            <a:ext cx="228600" cy="314325"/>
          </a:xfrm>
          <a:prstGeom prst="rect">
            <a:avLst/>
          </a:prstGeom>
          <a:noFill/>
          <a:ln>
            <a:noFill/>
          </a:ln>
        </p:spPr>
      </p:pic>
      <p:sp>
        <p:nvSpPr>
          <p:cNvPr id="23" name="Google Shape;31;p3">
            <a:extLst>
              <a:ext uri="{FF2B5EF4-FFF2-40B4-BE49-F238E27FC236}">
                <a16:creationId xmlns:a16="http://schemas.microsoft.com/office/drawing/2014/main" xmlns="" id="{9231B09E-F9BA-49FA-8182-CB566DB83287}"/>
              </a:ext>
            </a:extLst>
          </p:cNvPr>
          <p:cNvSpPr txBox="1"/>
          <p:nvPr userDrawn="1"/>
        </p:nvSpPr>
        <p:spPr>
          <a:xfrm>
            <a:off x="11668104" y="6529791"/>
            <a:ext cx="473700" cy="328209"/>
          </a:xfrm>
          <a:prstGeom prst="rect">
            <a:avLst/>
          </a:prstGeom>
          <a:noFill/>
          <a:ln>
            <a:noFill/>
          </a:ln>
        </p:spPr>
        <p:txBody>
          <a:bodyPr spcFirstLastPara="1" wrap="square" lIns="0" tIns="30475" rIns="0" bIns="30475" anchor="ctr" anchorCtr="0">
            <a:noAutofit/>
          </a:bodyPr>
          <a:lstStyle/>
          <a:p>
            <a:pPr marL="0" marR="0" lvl="0" indent="0" algn="r" rtl="0">
              <a:spcBef>
                <a:spcPts val="0"/>
              </a:spcBef>
              <a:spcAft>
                <a:spcPts val="0"/>
              </a:spcAft>
              <a:buNone/>
            </a:pPr>
            <a:fld id="{00000000-1234-1234-1234-123412341234}" type="slidenum">
              <a:rPr lang="en-US" sz="1200" b="1">
                <a:solidFill>
                  <a:srgbClr val="202F63"/>
                </a:solidFill>
                <a:latin typeface="Montserrat Black"/>
                <a:ea typeface="Montserrat Black"/>
                <a:cs typeface="Montserrat Black"/>
                <a:sym typeface="Montserrat Black"/>
              </a:rPr>
              <a:pPr marL="0" marR="0" lvl="0" indent="0" algn="r" rtl="0">
                <a:spcBef>
                  <a:spcPts val="0"/>
                </a:spcBef>
                <a:spcAft>
                  <a:spcPts val="0"/>
                </a:spcAft>
                <a:buNone/>
              </a:pPr>
              <a:t>‹#›</a:t>
            </a:fld>
            <a:endParaRPr sz="800" b="1" dirty="0">
              <a:solidFill>
                <a:srgbClr val="202F63"/>
              </a:solidFill>
              <a:latin typeface="Montserrat Black"/>
              <a:ea typeface="Montserrat Black"/>
              <a:cs typeface="Montserrat Black"/>
              <a:sym typeface="Montserrat Black"/>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PPTMON slide">
  <p:cSld name="8_PPTMON slide">
    <p:spTree>
      <p:nvGrpSpPr>
        <p:cNvPr id="1" name="Shape 114"/>
        <p:cNvGrpSpPr/>
        <p:nvPr/>
      </p:nvGrpSpPr>
      <p:grpSpPr>
        <a:xfrm>
          <a:off x="0" y="0"/>
          <a:ext cx="0" cy="0"/>
          <a:chOff x="0" y="0"/>
          <a:chExt cx="0" cy="0"/>
        </a:xfrm>
      </p:grpSpPr>
      <p:pic>
        <p:nvPicPr>
          <p:cNvPr id="115" name="Google Shape;115;p11">
            <a:hlinkClick r:id="rId2"/>
          </p:cNvPr>
          <p:cNvPicPr preferRelativeResize="0"/>
          <p:nvPr/>
        </p:nvPicPr>
        <p:blipFill rotWithShape="1">
          <a:blip r:embed="rId3">
            <a:alphaModFix/>
          </a:blip>
          <a:srcRect/>
          <a:stretch/>
        </p:blipFill>
        <p:spPr>
          <a:xfrm>
            <a:off x="5647236" y="7063924"/>
            <a:ext cx="2471738" cy="190500"/>
          </a:xfrm>
          <a:prstGeom prst="rect">
            <a:avLst/>
          </a:prstGeom>
          <a:noFill/>
          <a:ln>
            <a:noFill/>
          </a:ln>
        </p:spPr>
      </p:pic>
      <p:sp>
        <p:nvSpPr>
          <p:cNvPr id="116" name="Google Shape;116;p11"/>
          <p:cNvSpPr txBox="1"/>
          <p:nvPr/>
        </p:nvSpPr>
        <p:spPr>
          <a:xfrm>
            <a:off x="4073025" y="7063924"/>
            <a:ext cx="269063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chemeClr val="hlink"/>
                </a:solidFill>
                <a:latin typeface="Arial"/>
                <a:ea typeface="Arial"/>
                <a:cs typeface="Arial"/>
                <a:sym typeface="Arial"/>
                <a:hlinkClick r:id="rId2"/>
              </a:rPr>
              <a:t>Presentation template by</a:t>
            </a:r>
            <a:endParaRPr sz="1000" u="none">
              <a:solidFill>
                <a:schemeClr val="dk1"/>
              </a:solidFill>
              <a:latin typeface="Arial"/>
              <a:ea typeface="Arial"/>
              <a:cs typeface="Arial"/>
              <a:sym typeface="Arial"/>
            </a:endParaRPr>
          </a:p>
        </p:txBody>
      </p:sp>
      <p:sp>
        <p:nvSpPr>
          <p:cNvPr id="117" name="Google Shape;117;p11"/>
          <p:cNvSpPr>
            <a:spLocks noGrp="1"/>
          </p:cNvSpPr>
          <p:nvPr>
            <p:ph type="pic" idx="2"/>
          </p:nvPr>
        </p:nvSpPr>
        <p:spPr>
          <a:xfrm>
            <a:off x="631494" y="1956255"/>
            <a:ext cx="3441532" cy="2001100"/>
          </a:xfrm>
          <a:prstGeom prst="rect">
            <a:avLst/>
          </a:prstGeom>
          <a:solidFill>
            <a:srgbClr val="F2F2F2"/>
          </a:solidFill>
          <a:ln>
            <a:noFill/>
          </a:ln>
        </p:spPr>
      </p:sp>
      <p:sp>
        <p:nvSpPr>
          <p:cNvPr id="118" name="Google Shape;118;p11"/>
          <p:cNvSpPr>
            <a:spLocks noGrp="1"/>
          </p:cNvSpPr>
          <p:nvPr>
            <p:ph type="pic" idx="3"/>
          </p:nvPr>
        </p:nvSpPr>
        <p:spPr>
          <a:xfrm>
            <a:off x="4375234" y="1956255"/>
            <a:ext cx="3441532" cy="2001100"/>
          </a:xfrm>
          <a:prstGeom prst="rect">
            <a:avLst/>
          </a:prstGeom>
          <a:solidFill>
            <a:srgbClr val="F2F2F2"/>
          </a:solidFill>
          <a:ln>
            <a:noFill/>
          </a:ln>
        </p:spPr>
      </p:sp>
      <p:sp>
        <p:nvSpPr>
          <p:cNvPr id="119" name="Google Shape;119;p11"/>
          <p:cNvSpPr>
            <a:spLocks noGrp="1"/>
          </p:cNvSpPr>
          <p:nvPr>
            <p:ph type="pic" idx="4"/>
          </p:nvPr>
        </p:nvSpPr>
        <p:spPr>
          <a:xfrm>
            <a:off x="8118974" y="1956255"/>
            <a:ext cx="3441532" cy="2001100"/>
          </a:xfrm>
          <a:prstGeom prst="rect">
            <a:avLst/>
          </a:prstGeom>
          <a:solidFill>
            <a:srgbClr val="F2F2F2"/>
          </a:solidFill>
          <a:ln>
            <a:noFill/>
          </a:ln>
        </p:spPr>
      </p:sp>
      <p:pic>
        <p:nvPicPr>
          <p:cNvPr id="120" name="Google Shape;120;p11"/>
          <p:cNvPicPr preferRelativeResize="0"/>
          <p:nvPr/>
        </p:nvPicPr>
        <p:blipFill rotWithShape="1">
          <a:blip r:embed="rId4">
            <a:alphaModFix/>
          </a:blip>
          <a:srcRect/>
          <a:stretch/>
        </p:blipFill>
        <p:spPr>
          <a:xfrm flipH="1">
            <a:off x="1052623" y="813738"/>
            <a:ext cx="336776" cy="224517"/>
          </a:xfrm>
          <a:prstGeom prst="rect">
            <a:avLst/>
          </a:prstGeom>
          <a:noFill/>
          <a:ln>
            <a:noFill/>
          </a:ln>
        </p:spPr>
      </p:pic>
      <p:pic>
        <p:nvPicPr>
          <p:cNvPr id="121" name="Google Shape;121;p11"/>
          <p:cNvPicPr preferRelativeResize="0"/>
          <p:nvPr/>
        </p:nvPicPr>
        <p:blipFill rotWithShape="1">
          <a:blip r:embed="rId5">
            <a:alphaModFix/>
          </a:blip>
          <a:srcRect/>
          <a:stretch/>
        </p:blipFill>
        <p:spPr>
          <a:xfrm flipH="1">
            <a:off x="278969" y="526256"/>
            <a:ext cx="244928" cy="234723"/>
          </a:xfrm>
          <a:prstGeom prst="rect">
            <a:avLst/>
          </a:prstGeom>
          <a:noFill/>
          <a:ln>
            <a:noFill/>
          </a:ln>
        </p:spPr>
      </p:pic>
      <p:pic>
        <p:nvPicPr>
          <p:cNvPr id="122" name="Google Shape;122;p11"/>
          <p:cNvPicPr preferRelativeResize="0"/>
          <p:nvPr/>
        </p:nvPicPr>
        <p:blipFill rotWithShape="1">
          <a:blip r:embed="rId6">
            <a:alphaModFix/>
          </a:blip>
          <a:srcRect/>
          <a:stretch/>
        </p:blipFill>
        <p:spPr>
          <a:xfrm flipH="1">
            <a:off x="1672177" y="406400"/>
            <a:ext cx="142874" cy="147977"/>
          </a:xfrm>
          <a:prstGeom prst="rect">
            <a:avLst/>
          </a:prstGeom>
          <a:noFill/>
          <a:ln>
            <a:noFill/>
          </a:ln>
        </p:spPr>
      </p:pic>
      <p:pic>
        <p:nvPicPr>
          <p:cNvPr id="123" name="Google Shape;123;p11"/>
          <p:cNvPicPr preferRelativeResize="0"/>
          <p:nvPr/>
        </p:nvPicPr>
        <p:blipFill rotWithShape="1">
          <a:blip r:embed="rId7">
            <a:alphaModFix/>
          </a:blip>
          <a:srcRect/>
          <a:stretch/>
        </p:blipFill>
        <p:spPr>
          <a:xfrm flipH="1">
            <a:off x="10933977" y="311944"/>
            <a:ext cx="372495" cy="214312"/>
          </a:xfrm>
          <a:prstGeom prst="rect">
            <a:avLst/>
          </a:prstGeom>
          <a:noFill/>
          <a:ln>
            <a:noFill/>
          </a:ln>
        </p:spPr>
      </p:pic>
      <p:pic>
        <p:nvPicPr>
          <p:cNvPr id="124" name="Google Shape;124;p11"/>
          <p:cNvPicPr preferRelativeResize="0"/>
          <p:nvPr/>
        </p:nvPicPr>
        <p:blipFill rotWithShape="1">
          <a:blip r:embed="rId8">
            <a:alphaModFix/>
          </a:blip>
          <a:srcRect/>
          <a:stretch/>
        </p:blipFill>
        <p:spPr>
          <a:xfrm flipH="1">
            <a:off x="11634175" y="773772"/>
            <a:ext cx="193902" cy="188799"/>
          </a:xfrm>
          <a:prstGeom prst="rect">
            <a:avLst/>
          </a:prstGeom>
          <a:noFill/>
          <a:ln>
            <a:noFill/>
          </a:ln>
        </p:spPr>
      </p:pic>
      <p:pic>
        <p:nvPicPr>
          <p:cNvPr id="125" name="Google Shape;125;p11"/>
          <p:cNvPicPr preferRelativeResize="0"/>
          <p:nvPr/>
        </p:nvPicPr>
        <p:blipFill rotWithShape="1">
          <a:blip r:embed="rId9">
            <a:alphaModFix/>
          </a:blip>
          <a:srcRect/>
          <a:stretch/>
        </p:blipFill>
        <p:spPr>
          <a:xfrm flipH="1">
            <a:off x="10265484" y="345147"/>
            <a:ext cx="142875" cy="428625"/>
          </a:xfrm>
          <a:prstGeom prst="rect">
            <a:avLst/>
          </a:prstGeom>
          <a:noFill/>
          <a:ln>
            <a:noFill/>
          </a:ln>
        </p:spPr>
      </p:pic>
      <p:pic>
        <p:nvPicPr>
          <p:cNvPr id="126" name="Google Shape;126;p11"/>
          <p:cNvPicPr preferRelativeResize="0"/>
          <p:nvPr/>
        </p:nvPicPr>
        <p:blipFill rotWithShape="1">
          <a:blip r:embed="rId10">
            <a:alphaModFix/>
          </a:blip>
          <a:srcRect/>
          <a:stretch/>
        </p:blipFill>
        <p:spPr>
          <a:xfrm>
            <a:off x="11647240" y="6268767"/>
            <a:ext cx="336776" cy="224517"/>
          </a:xfrm>
          <a:prstGeom prst="rect">
            <a:avLst/>
          </a:prstGeom>
          <a:noFill/>
          <a:ln>
            <a:noFill/>
          </a:ln>
        </p:spPr>
      </p:pic>
      <p:pic>
        <p:nvPicPr>
          <p:cNvPr id="127" name="Google Shape;127;p11"/>
          <p:cNvPicPr preferRelativeResize="0"/>
          <p:nvPr/>
        </p:nvPicPr>
        <p:blipFill rotWithShape="1">
          <a:blip r:embed="rId11">
            <a:alphaModFix/>
          </a:blip>
          <a:srcRect/>
          <a:stretch/>
        </p:blipFill>
        <p:spPr>
          <a:xfrm>
            <a:off x="357209" y="5931828"/>
            <a:ext cx="428625" cy="304800"/>
          </a:xfrm>
          <a:prstGeom prst="rect">
            <a:avLst/>
          </a:prstGeom>
          <a:noFill/>
          <a:ln>
            <a:noFill/>
          </a:ln>
        </p:spPr>
      </p:pic>
      <p:pic>
        <p:nvPicPr>
          <p:cNvPr id="128" name="Google Shape;128;p11"/>
          <p:cNvPicPr preferRelativeResize="0"/>
          <p:nvPr/>
        </p:nvPicPr>
        <p:blipFill rotWithShape="1">
          <a:blip r:embed="rId12">
            <a:alphaModFix/>
          </a:blip>
          <a:srcRect/>
          <a:stretch/>
        </p:blipFill>
        <p:spPr>
          <a:xfrm>
            <a:off x="119084" y="6460809"/>
            <a:ext cx="666750" cy="3238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PPTMON slide">
  <p:cSld name="10_PPTMON slide">
    <p:spTree>
      <p:nvGrpSpPr>
        <p:cNvPr id="1" name="Shape 129"/>
        <p:cNvGrpSpPr/>
        <p:nvPr/>
      </p:nvGrpSpPr>
      <p:grpSpPr>
        <a:xfrm>
          <a:off x="0" y="0"/>
          <a:ext cx="0" cy="0"/>
          <a:chOff x="0" y="0"/>
          <a:chExt cx="0" cy="0"/>
        </a:xfrm>
      </p:grpSpPr>
      <p:pic>
        <p:nvPicPr>
          <p:cNvPr id="130" name="Google Shape;130;p12">
            <a:hlinkClick r:id="rId2"/>
          </p:cNvPr>
          <p:cNvPicPr preferRelativeResize="0"/>
          <p:nvPr/>
        </p:nvPicPr>
        <p:blipFill rotWithShape="1">
          <a:blip r:embed="rId3">
            <a:alphaModFix/>
          </a:blip>
          <a:srcRect/>
          <a:stretch/>
        </p:blipFill>
        <p:spPr>
          <a:xfrm>
            <a:off x="5647236" y="7063924"/>
            <a:ext cx="2471738" cy="190500"/>
          </a:xfrm>
          <a:prstGeom prst="rect">
            <a:avLst/>
          </a:prstGeom>
          <a:noFill/>
          <a:ln>
            <a:noFill/>
          </a:ln>
        </p:spPr>
      </p:pic>
      <p:sp>
        <p:nvSpPr>
          <p:cNvPr id="131" name="Google Shape;131;p12"/>
          <p:cNvSpPr txBox="1"/>
          <p:nvPr/>
        </p:nvSpPr>
        <p:spPr>
          <a:xfrm>
            <a:off x="4073025" y="7063924"/>
            <a:ext cx="269063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chemeClr val="hlink"/>
                </a:solidFill>
                <a:latin typeface="Arial"/>
                <a:ea typeface="Arial"/>
                <a:cs typeface="Arial"/>
                <a:sym typeface="Arial"/>
                <a:hlinkClick r:id="rId2"/>
              </a:rPr>
              <a:t>Presentation template by</a:t>
            </a:r>
            <a:endParaRPr sz="1000" u="none">
              <a:solidFill>
                <a:schemeClr val="dk1"/>
              </a:solidFill>
              <a:latin typeface="Arial"/>
              <a:ea typeface="Arial"/>
              <a:cs typeface="Arial"/>
              <a:sym typeface="Arial"/>
            </a:endParaRPr>
          </a:p>
        </p:txBody>
      </p:sp>
      <p:sp>
        <p:nvSpPr>
          <p:cNvPr id="132" name="Google Shape;132;p12"/>
          <p:cNvSpPr/>
          <p:nvPr/>
        </p:nvSpPr>
        <p:spPr>
          <a:xfrm>
            <a:off x="-1" y="0"/>
            <a:ext cx="6014949" cy="6858000"/>
          </a:xfrm>
          <a:prstGeom prst="rect">
            <a:avLst/>
          </a:prstGeom>
          <a:solidFill>
            <a:srgbClr val="97F9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12"/>
          <p:cNvSpPr>
            <a:spLocks noGrp="1"/>
          </p:cNvSpPr>
          <p:nvPr>
            <p:ph type="pic" idx="2"/>
          </p:nvPr>
        </p:nvSpPr>
        <p:spPr>
          <a:xfrm>
            <a:off x="4828298" y="1017692"/>
            <a:ext cx="2373302" cy="2374658"/>
          </a:xfrm>
          <a:prstGeom prst="ellipse">
            <a:avLst/>
          </a:prstGeom>
          <a:solidFill>
            <a:srgbClr val="F2F2F2"/>
          </a:solidFill>
          <a:ln>
            <a:noFill/>
          </a:ln>
        </p:spPr>
      </p:sp>
      <p:sp>
        <p:nvSpPr>
          <p:cNvPr id="134" name="Google Shape;134;p12"/>
          <p:cNvSpPr>
            <a:spLocks noGrp="1"/>
          </p:cNvSpPr>
          <p:nvPr>
            <p:ph type="pic" idx="3"/>
          </p:nvPr>
        </p:nvSpPr>
        <p:spPr>
          <a:xfrm>
            <a:off x="4828298" y="3901431"/>
            <a:ext cx="2373302" cy="2374658"/>
          </a:xfrm>
          <a:prstGeom prst="ellipse">
            <a:avLst/>
          </a:prstGeom>
          <a:solidFill>
            <a:srgbClr val="F2F2F2"/>
          </a:solidFill>
          <a:ln>
            <a:noFill/>
          </a:ln>
        </p:spPr>
      </p:sp>
      <p:pic>
        <p:nvPicPr>
          <p:cNvPr id="135" name="Google Shape;135;p12"/>
          <p:cNvPicPr preferRelativeResize="0"/>
          <p:nvPr/>
        </p:nvPicPr>
        <p:blipFill rotWithShape="1">
          <a:blip r:embed="rId4">
            <a:alphaModFix/>
          </a:blip>
          <a:srcRect/>
          <a:stretch/>
        </p:blipFill>
        <p:spPr>
          <a:xfrm>
            <a:off x="11668103" y="699274"/>
            <a:ext cx="336776" cy="224517"/>
          </a:xfrm>
          <a:prstGeom prst="rect">
            <a:avLst/>
          </a:prstGeom>
          <a:noFill/>
          <a:ln>
            <a:noFill/>
          </a:ln>
        </p:spPr>
      </p:pic>
      <p:pic>
        <p:nvPicPr>
          <p:cNvPr id="136" name="Google Shape;136;p12"/>
          <p:cNvPicPr preferRelativeResize="0"/>
          <p:nvPr/>
        </p:nvPicPr>
        <p:blipFill rotWithShape="1">
          <a:blip r:embed="rId5">
            <a:alphaModFix/>
          </a:blip>
          <a:srcRect/>
          <a:stretch/>
        </p:blipFill>
        <p:spPr>
          <a:xfrm>
            <a:off x="11591563" y="382908"/>
            <a:ext cx="244928" cy="234723"/>
          </a:xfrm>
          <a:prstGeom prst="rect">
            <a:avLst/>
          </a:prstGeom>
          <a:noFill/>
          <a:ln>
            <a:noFill/>
          </a:ln>
        </p:spPr>
      </p:pic>
      <p:pic>
        <p:nvPicPr>
          <p:cNvPr id="137" name="Google Shape;137;p12"/>
          <p:cNvPicPr preferRelativeResize="0"/>
          <p:nvPr/>
        </p:nvPicPr>
        <p:blipFill rotWithShape="1">
          <a:blip r:embed="rId6">
            <a:alphaModFix/>
          </a:blip>
          <a:srcRect/>
          <a:stretch/>
        </p:blipFill>
        <p:spPr>
          <a:xfrm>
            <a:off x="11197614" y="90426"/>
            <a:ext cx="142874" cy="147977"/>
          </a:xfrm>
          <a:prstGeom prst="rect">
            <a:avLst/>
          </a:prstGeom>
          <a:noFill/>
          <a:ln>
            <a:noFill/>
          </a:ln>
        </p:spPr>
      </p:pic>
      <p:pic>
        <p:nvPicPr>
          <p:cNvPr id="138" name="Google Shape;138;p12"/>
          <p:cNvPicPr preferRelativeResize="0"/>
          <p:nvPr/>
        </p:nvPicPr>
        <p:blipFill rotWithShape="1">
          <a:blip r:embed="rId7">
            <a:alphaModFix/>
          </a:blip>
          <a:srcRect/>
          <a:stretch/>
        </p:blipFill>
        <p:spPr>
          <a:xfrm rot="5627302">
            <a:off x="1360479" y="176191"/>
            <a:ext cx="372495" cy="214312"/>
          </a:xfrm>
          <a:prstGeom prst="rect">
            <a:avLst/>
          </a:prstGeom>
          <a:noFill/>
          <a:ln>
            <a:noFill/>
          </a:ln>
        </p:spPr>
      </p:pic>
      <p:pic>
        <p:nvPicPr>
          <p:cNvPr id="139" name="Google Shape;139;p12"/>
          <p:cNvPicPr preferRelativeResize="0"/>
          <p:nvPr/>
        </p:nvPicPr>
        <p:blipFill rotWithShape="1">
          <a:blip r:embed="rId8">
            <a:alphaModFix/>
          </a:blip>
          <a:srcRect/>
          <a:stretch/>
        </p:blipFill>
        <p:spPr>
          <a:xfrm>
            <a:off x="519848" y="164414"/>
            <a:ext cx="193902" cy="188799"/>
          </a:xfrm>
          <a:prstGeom prst="rect">
            <a:avLst/>
          </a:prstGeom>
          <a:noFill/>
          <a:ln>
            <a:noFill/>
          </a:ln>
        </p:spPr>
      </p:pic>
      <p:pic>
        <p:nvPicPr>
          <p:cNvPr id="140" name="Google Shape;140;p12"/>
          <p:cNvPicPr preferRelativeResize="0"/>
          <p:nvPr/>
        </p:nvPicPr>
        <p:blipFill rotWithShape="1">
          <a:blip r:embed="rId9">
            <a:alphaModFix/>
          </a:blip>
          <a:srcRect/>
          <a:stretch/>
        </p:blipFill>
        <p:spPr>
          <a:xfrm rot="-2527421">
            <a:off x="284071" y="510638"/>
            <a:ext cx="142875" cy="428625"/>
          </a:xfrm>
          <a:prstGeom prst="rect">
            <a:avLst/>
          </a:prstGeom>
          <a:noFill/>
          <a:ln>
            <a:noFill/>
          </a:ln>
        </p:spPr>
      </p:pic>
      <p:pic>
        <p:nvPicPr>
          <p:cNvPr id="141" name="Google Shape;141;p12"/>
          <p:cNvPicPr preferRelativeResize="0"/>
          <p:nvPr/>
        </p:nvPicPr>
        <p:blipFill rotWithShape="1">
          <a:blip r:embed="rId10">
            <a:alphaModFix/>
          </a:blip>
          <a:srcRect/>
          <a:stretch/>
        </p:blipFill>
        <p:spPr>
          <a:xfrm>
            <a:off x="11647240" y="6268767"/>
            <a:ext cx="336776" cy="224517"/>
          </a:xfrm>
          <a:prstGeom prst="rect">
            <a:avLst/>
          </a:prstGeom>
          <a:noFill/>
          <a:ln>
            <a:noFill/>
          </a:ln>
        </p:spPr>
      </p:pic>
      <p:pic>
        <p:nvPicPr>
          <p:cNvPr id="142" name="Google Shape;142;p12"/>
          <p:cNvPicPr preferRelativeResize="0"/>
          <p:nvPr/>
        </p:nvPicPr>
        <p:blipFill rotWithShape="1">
          <a:blip r:embed="rId11">
            <a:alphaModFix/>
          </a:blip>
          <a:srcRect/>
          <a:stretch/>
        </p:blipFill>
        <p:spPr>
          <a:xfrm>
            <a:off x="357209" y="5931828"/>
            <a:ext cx="428625" cy="304800"/>
          </a:xfrm>
          <a:prstGeom prst="rect">
            <a:avLst/>
          </a:prstGeom>
          <a:noFill/>
          <a:ln>
            <a:noFill/>
          </a:ln>
        </p:spPr>
      </p:pic>
      <p:pic>
        <p:nvPicPr>
          <p:cNvPr id="143" name="Google Shape;143;p12"/>
          <p:cNvPicPr preferRelativeResize="0"/>
          <p:nvPr/>
        </p:nvPicPr>
        <p:blipFill rotWithShape="1">
          <a:blip r:embed="rId12">
            <a:alphaModFix/>
          </a:blip>
          <a:srcRect/>
          <a:stretch/>
        </p:blipFill>
        <p:spPr>
          <a:xfrm>
            <a:off x="119084" y="6460809"/>
            <a:ext cx="666750" cy="3238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PPTMON slide">
  <p:cSld name="11_PPTMON slide">
    <p:spTree>
      <p:nvGrpSpPr>
        <p:cNvPr id="1" name="Shape 144"/>
        <p:cNvGrpSpPr/>
        <p:nvPr/>
      </p:nvGrpSpPr>
      <p:grpSpPr>
        <a:xfrm>
          <a:off x="0" y="0"/>
          <a:ext cx="0" cy="0"/>
          <a:chOff x="0" y="0"/>
          <a:chExt cx="0" cy="0"/>
        </a:xfrm>
      </p:grpSpPr>
      <p:pic>
        <p:nvPicPr>
          <p:cNvPr id="145" name="Google Shape;145;p13">
            <a:hlinkClick r:id="rId2"/>
          </p:cNvPr>
          <p:cNvPicPr preferRelativeResize="0"/>
          <p:nvPr/>
        </p:nvPicPr>
        <p:blipFill rotWithShape="1">
          <a:blip r:embed="rId3">
            <a:alphaModFix/>
          </a:blip>
          <a:srcRect/>
          <a:stretch/>
        </p:blipFill>
        <p:spPr>
          <a:xfrm>
            <a:off x="5647236" y="7063924"/>
            <a:ext cx="2471738" cy="190500"/>
          </a:xfrm>
          <a:prstGeom prst="rect">
            <a:avLst/>
          </a:prstGeom>
          <a:noFill/>
          <a:ln>
            <a:noFill/>
          </a:ln>
        </p:spPr>
      </p:pic>
      <p:sp>
        <p:nvSpPr>
          <p:cNvPr id="146" name="Google Shape;146;p13"/>
          <p:cNvSpPr txBox="1"/>
          <p:nvPr/>
        </p:nvSpPr>
        <p:spPr>
          <a:xfrm>
            <a:off x="4073025" y="7063924"/>
            <a:ext cx="269063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chemeClr val="hlink"/>
                </a:solidFill>
                <a:latin typeface="Arial"/>
                <a:ea typeface="Arial"/>
                <a:cs typeface="Arial"/>
                <a:sym typeface="Arial"/>
                <a:hlinkClick r:id="rId2"/>
              </a:rPr>
              <a:t>Presentation template by</a:t>
            </a:r>
            <a:endParaRPr sz="1000" u="none">
              <a:solidFill>
                <a:schemeClr val="dk1"/>
              </a:solidFill>
              <a:latin typeface="Arial"/>
              <a:ea typeface="Arial"/>
              <a:cs typeface="Arial"/>
              <a:sym typeface="Arial"/>
            </a:endParaRPr>
          </a:p>
        </p:txBody>
      </p:sp>
      <p:sp>
        <p:nvSpPr>
          <p:cNvPr id="147" name="Google Shape;147;p13"/>
          <p:cNvSpPr/>
          <p:nvPr/>
        </p:nvSpPr>
        <p:spPr>
          <a:xfrm>
            <a:off x="0" y="0"/>
            <a:ext cx="4949372" cy="6858000"/>
          </a:xfrm>
          <a:prstGeom prst="rect">
            <a:avLst/>
          </a:prstGeom>
          <a:solidFill>
            <a:srgbClr val="97F9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13"/>
          <p:cNvSpPr>
            <a:spLocks noGrp="1"/>
          </p:cNvSpPr>
          <p:nvPr>
            <p:ph type="pic" idx="2"/>
          </p:nvPr>
        </p:nvSpPr>
        <p:spPr>
          <a:xfrm>
            <a:off x="1175574" y="1723345"/>
            <a:ext cx="1959655" cy="3896405"/>
          </a:xfrm>
          <a:prstGeom prst="roundRect">
            <a:avLst>
              <a:gd name="adj" fmla="val 3858"/>
            </a:avLst>
          </a:prstGeom>
          <a:solidFill>
            <a:srgbClr val="F2F2F2"/>
          </a:solidFill>
          <a:ln>
            <a:noFill/>
          </a:ln>
        </p:spPr>
      </p:sp>
      <p:sp>
        <p:nvSpPr>
          <p:cNvPr id="149" name="Google Shape;149;p13"/>
          <p:cNvSpPr>
            <a:spLocks noGrp="1"/>
          </p:cNvSpPr>
          <p:nvPr>
            <p:ph type="pic" idx="3"/>
          </p:nvPr>
        </p:nvSpPr>
        <p:spPr>
          <a:xfrm>
            <a:off x="3977627" y="1723345"/>
            <a:ext cx="1959655" cy="3896405"/>
          </a:xfrm>
          <a:prstGeom prst="roundRect">
            <a:avLst>
              <a:gd name="adj" fmla="val 3858"/>
            </a:avLst>
          </a:prstGeom>
          <a:solidFill>
            <a:srgbClr val="F2F2F2"/>
          </a:solidFill>
          <a:ln>
            <a:noFill/>
          </a:ln>
        </p:spPr>
      </p:sp>
      <p:pic>
        <p:nvPicPr>
          <p:cNvPr id="150" name="Google Shape;150;p13"/>
          <p:cNvPicPr preferRelativeResize="0"/>
          <p:nvPr/>
        </p:nvPicPr>
        <p:blipFill rotWithShape="1">
          <a:blip r:embed="rId4">
            <a:alphaModFix/>
          </a:blip>
          <a:srcRect/>
          <a:stretch/>
        </p:blipFill>
        <p:spPr>
          <a:xfrm>
            <a:off x="10643572" y="363559"/>
            <a:ext cx="1159499" cy="249238"/>
          </a:xfrm>
          <a:prstGeom prst="rect">
            <a:avLst/>
          </a:prstGeom>
          <a:noFill/>
          <a:ln>
            <a:noFill/>
          </a:ln>
        </p:spPr>
      </p:pic>
      <p:pic>
        <p:nvPicPr>
          <p:cNvPr id="151" name="Google Shape;151;p13"/>
          <p:cNvPicPr preferRelativeResize="0"/>
          <p:nvPr/>
        </p:nvPicPr>
        <p:blipFill rotWithShape="1">
          <a:blip r:embed="rId5">
            <a:alphaModFix/>
          </a:blip>
          <a:srcRect/>
          <a:stretch/>
        </p:blipFill>
        <p:spPr>
          <a:xfrm>
            <a:off x="1150856" y="742633"/>
            <a:ext cx="372495" cy="214312"/>
          </a:xfrm>
          <a:prstGeom prst="rect">
            <a:avLst/>
          </a:prstGeom>
          <a:noFill/>
          <a:ln>
            <a:noFill/>
          </a:ln>
        </p:spPr>
      </p:pic>
      <p:pic>
        <p:nvPicPr>
          <p:cNvPr id="152" name="Google Shape;152;p13"/>
          <p:cNvPicPr preferRelativeResize="0"/>
          <p:nvPr/>
        </p:nvPicPr>
        <p:blipFill rotWithShape="1">
          <a:blip r:embed="rId6">
            <a:alphaModFix/>
          </a:blip>
          <a:srcRect/>
          <a:stretch/>
        </p:blipFill>
        <p:spPr>
          <a:xfrm>
            <a:off x="451086" y="278144"/>
            <a:ext cx="193902" cy="188799"/>
          </a:xfrm>
          <a:prstGeom prst="rect">
            <a:avLst/>
          </a:prstGeom>
          <a:noFill/>
          <a:ln>
            <a:noFill/>
          </a:ln>
        </p:spPr>
      </p:pic>
      <p:pic>
        <p:nvPicPr>
          <p:cNvPr id="153" name="Google Shape;153;p13"/>
          <p:cNvPicPr preferRelativeResize="0"/>
          <p:nvPr/>
        </p:nvPicPr>
        <p:blipFill rotWithShape="1">
          <a:blip r:embed="rId7">
            <a:alphaModFix/>
          </a:blip>
          <a:srcRect/>
          <a:stretch/>
        </p:blipFill>
        <p:spPr>
          <a:xfrm>
            <a:off x="2036684" y="211570"/>
            <a:ext cx="142875" cy="428625"/>
          </a:xfrm>
          <a:prstGeom prst="rect">
            <a:avLst/>
          </a:prstGeom>
          <a:noFill/>
          <a:ln>
            <a:noFill/>
          </a:ln>
        </p:spPr>
      </p:pic>
      <p:pic>
        <p:nvPicPr>
          <p:cNvPr id="154" name="Google Shape;154;p13"/>
          <p:cNvPicPr preferRelativeResize="0"/>
          <p:nvPr/>
        </p:nvPicPr>
        <p:blipFill rotWithShape="1">
          <a:blip r:embed="rId8">
            <a:alphaModFix/>
          </a:blip>
          <a:srcRect/>
          <a:stretch/>
        </p:blipFill>
        <p:spPr>
          <a:xfrm rot="10800000">
            <a:off x="1052623" y="6134417"/>
            <a:ext cx="336776" cy="224517"/>
          </a:xfrm>
          <a:prstGeom prst="rect">
            <a:avLst/>
          </a:prstGeom>
          <a:noFill/>
          <a:ln>
            <a:noFill/>
          </a:ln>
        </p:spPr>
      </p:pic>
      <p:pic>
        <p:nvPicPr>
          <p:cNvPr id="155" name="Google Shape;155;p13"/>
          <p:cNvPicPr preferRelativeResize="0"/>
          <p:nvPr/>
        </p:nvPicPr>
        <p:blipFill rotWithShape="1">
          <a:blip r:embed="rId9">
            <a:alphaModFix/>
          </a:blip>
          <a:srcRect/>
          <a:stretch/>
        </p:blipFill>
        <p:spPr>
          <a:xfrm rot="10800000">
            <a:off x="278969" y="6411693"/>
            <a:ext cx="244928" cy="234723"/>
          </a:xfrm>
          <a:prstGeom prst="rect">
            <a:avLst/>
          </a:prstGeom>
          <a:noFill/>
          <a:ln>
            <a:noFill/>
          </a:ln>
        </p:spPr>
      </p:pic>
      <p:pic>
        <p:nvPicPr>
          <p:cNvPr id="156" name="Google Shape;156;p13"/>
          <p:cNvPicPr preferRelativeResize="0"/>
          <p:nvPr/>
        </p:nvPicPr>
        <p:blipFill rotWithShape="1">
          <a:blip r:embed="rId10">
            <a:alphaModFix/>
          </a:blip>
          <a:srcRect/>
          <a:stretch/>
        </p:blipFill>
        <p:spPr>
          <a:xfrm rot="10800000">
            <a:off x="1672177" y="6618295"/>
            <a:ext cx="142874" cy="14797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2_PPTMON slide">
  <p:cSld name="12_PPTMON slide">
    <p:spTree>
      <p:nvGrpSpPr>
        <p:cNvPr id="1" name="Shape 157"/>
        <p:cNvGrpSpPr/>
        <p:nvPr/>
      </p:nvGrpSpPr>
      <p:grpSpPr>
        <a:xfrm>
          <a:off x="0" y="0"/>
          <a:ext cx="0" cy="0"/>
          <a:chOff x="0" y="0"/>
          <a:chExt cx="0" cy="0"/>
        </a:xfrm>
      </p:grpSpPr>
      <p:pic>
        <p:nvPicPr>
          <p:cNvPr id="158" name="Google Shape;158;p14">
            <a:hlinkClick r:id="rId2"/>
          </p:cNvPr>
          <p:cNvPicPr preferRelativeResize="0"/>
          <p:nvPr/>
        </p:nvPicPr>
        <p:blipFill rotWithShape="1">
          <a:blip r:embed="rId3">
            <a:alphaModFix/>
          </a:blip>
          <a:srcRect/>
          <a:stretch/>
        </p:blipFill>
        <p:spPr>
          <a:xfrm>
            <a:off x="5647236" y="7063924"/>
            <a:ext cx="2471738" cy="190500"/>
          </a:xfrm>
          <a:prstGeom prst="rect">
            <a:avLst/>
          </a:prstGeom>
          <a:noFill/>
          <a:ln>
            <a:noFill/>
          </a:ln>
        </p:spPr>
      </p:pic>
      <p:sp>
        <p:nvSpPr>
          <p:cNvPr id="159" name="Google Shape;159;p14"/>
          <p:cNvSpPr txBox="1"/>
          <p:nvPr/>
        </p:nvSpPr>
        <p:spPr>
          <a:xfrm>
            <a:off x="4073025" y="7063924"/>
            <a:ext cx="269063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chemeClr val="hlink"/>
                </a:solidFill>
                <a:latin typeface="Arial"/>
                <a:ea typeface="Arial"/>
                <a:cs typeface="Arial"/>
                <a:sym typeface="Arial"/>
                <a:hlinkClick r:id="rId2"/>
              </a:rPr>
              <a:t>Presentation template by</a:t>
            </a:r>
            <a:endParaRPr sz="1000" u="none">
              <a:solidFill>
                <a:schemeClr val="dk1"/>
              </a:solidFill>
              <a:latin typeface="Arial"/>
              <a:ea typeface="Arial"/>
              <a:cs typeface="Arial"/>
              <a:sym typeface="Arial"/>
            </a:endParaRPr>
          </a:p>
        </p:txBody>
      </p:sp>
      <p:sp>
        <p:nvSpPr>
          <p:cNvPr id="160" name="Google Shape;160;p14"/>
          <p:cNvSpPr/>
          <p:nvPr/>
        </p:nvSpPr>
        <p:spPr>
          <a:xfrm>
            <a:off x="0" y="0"/>
            <a:ext cx="4949372" cy="6858000"/>
          </a:xfrm>
          <a:prstGeom prst="rect">
            <a:avLst/>
          </a:prstGeom>
          <a:solidFill>
            <a:srgbClr val="97F9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p14"/>
          <p:cNvSpPr>
            <a:spLocks noGrp="1"/>
          </p:cNvSpPr>
          <p:nvPr>
            <p:ph type="pic" idx="2"/>
          </p:nvPr>
        </p:nvSpPr>
        <p:spPr>
          <a:xfrm>
            <a:off x="1510562" y="1292225"/>
            <a:ext cx="3668682" cy="4543425"/>
          </a:xfrm>
          <a:prstGeom prst="roundRect">
            <a:avLst>
              <a:gd name="adj" fmla="val 2250"/>
            </a:avLst>
          </a:prstGeom>
          <a:solidFill>
            <a:srgbClr val="F2F2F2"/>
          </a:solidFill>
          <a:ln>
            <a:noFill/>
          </a:ln>
        </p:spPr>
      </p:sp>
      <p:pic>
        <p:nvPicPr>
          <p:cNvPr id="162" name="Google Shape;162;p14"/>
          <p:cNvPicPr preferRelativeResize="0"/>
          <p:nvPr/>
        </p:nvPicPr>
        <p:blipFill rotWithShape="1">
          <a:blip r:embed="rId4">
            <a:alphaModFix/>
          </a:blip>
          <a:srcRect/>
          <a:stretch/>
        </p:blipFill>
        <p:spPr>
          <a:xfrm>
            <a:off x="10643572" y="363559"/>
            <a:ext cx="1159499" cy="249238"/>
          </a:xfrm>
          <a:prstGeom prst="rect">
            <a:avLst/>
          </a:prstGeom>
          <a:noFill/>
          <a:ln>
            <a:noFill/>
          </a:ln>
        </p:spPr>
      </p:pic>
      <p:pic>
        <p:nvPicPr>
          <p:cNvPr id="163" name="Google Shape;163;p14"/>
          <p:cNvPicPr preferRelativeResize="0"/>
          <p:nvPr/>
        </p:nvPicPr>
        <p:blipFill rotWithShape="1">
          <a:blip r:embed="rId5">
            <a:alphaModFix/>
          </a:blip>
          <a:srcRect/>
          <a:stretch/>
        </p:blipFill>
        <p:spPr>
          <a:xfrm>
            <a:off x="1150856" y="742633"/>
            <a:ext cx="372495" cy="214312"/>
          </a:xfrm>
          <a:prstGeom prst="rect">
            <a:avLst/>
          </a:prstGeom>
          <a:noFill/>
          <a:ln>
            <a:noFill/>
          </a:ln>
        </p:spPr>
      </p:pic>
      <p:pic>
        <p:nvPicPr>
          <p:cNvPr id="164" name="Google Shape;164;p14"/>
          <p:cNvPicPr preferRelativeResize="0"/>
          <p:nvPr/>
        </p:nvPicPr>
        <p:blipFill rotWithShape="1">
          <a:blip r:embed="rId6">
            <a:alphaModFix/>
          </a:blip>
          <a:srcRect/>
          <a:stretch/>
        </p:blipFill>
        <p:spPr>
          <a:xfrm>
            <a:off x="451086" y="278144"/>
            <a:ext cx="193902" cy="188799"/>
          </a:xfrm>
          <a:prstGeom prst="rect">
            <a:avLst/>
          </a:prstGeom>
          <a:noFill/>
          <a:ln>
            <a:noFill/>
          </a:ln>
        </p:spPr>
      </p:pic>
      <p:pic>
        <p:nvPicPr>
          <p:cNvPr id="165" name="Google Shape;165;p14"/>
          <p:cNvPicPr preferRelativeResize="0"/>
          <p:nvPr/>
        </p:nvPicPr>
        <p:blipFill rotWithShape="1">
          <a:blip r:embed="rId7">
            <a:alphaModFix/>
          </a:blip>
          <a:srcRect/>
          <a:stretch/>
        </p:blipFill>
        <p:spPr>
          <a:xfrm>
            <a:off x="2036684" y="211570"/>
            <a:ext cx="142875" cy="428625"/>
          </a:xfrm>
          <a:prstGeom prst="rect">
            <a:avLst/>
          </a:prstGeom>
          <a:noFill/>
          <a:ln>
            <a:noFill/>
          </a:ln>
        </p:spPr>
      </p:pic>
      <p:pic>
        <p:nvPicPr>
          <p:cNvPr id="166" name="Google Shape;166;p14"/>
          <p:cNvPicPr preferRelativeResize="0"/>
          <p:nvPr/>
        </p:nvPicPr>
        <p:blipFill rotWithShape="1">
          <a:blip r:embed="rId8">
            <a:alphaModFix/>
          </a:blip>
          <a:srcRect/>
          <a:stretch/>
        </p:blipFill>
        <p:spPr>
          <a:xfrm rot="10800000">
            <a:off x="1052623" y="6134417"/>
            <a:ext cx="336776" cy="224517"/>
          </a:xfrm>
          <a:prstGeom prst="rect">
            <a:avLst/>
          </a:prstGeom>
          <a:noFill/>
          <a:ln>
            <a:noFill/>
          </a:ln>
        </p:spPr>
      </p:pic>
      <p:pic>
        <p:nvPicPr>
          <p:cNvPr id="167" name="Google Shape;167;p14"/>
          <p:cNvPicPr preferRelativeResize="0"/>
          <p:nvPr/>
        </p:nvPicPr>
        <p:blipFill rotWithShape="1">
          <a:blip r:embed="rId9">
            <a:alphaModFix/>
          </a:blip>
          <a:srcRect/>
          <a:stretch/>
        </p:blipFill>
        <p:spPr>
          <a:xfrm rot="10800000">
            <a:off x="278969" y="6411693"/>
            <a:ext cx="244928" cy="234723"/>
          </a:xfrm>
          <a:prstGeom prst="rect">
            <a:avLst/>
          </a:prstGeom>
          <a:noFill/>
          <a:ln>
            <a:noFill/>
          </a:ln>
        </p:spPr>
      </p:pic>
      <p:pic>
        <p:nvPicPr>
          <p:cNvPr id="168" name="Google Shape;168;p14"/>
          <p:cNvPicPr preferRelativeResize="0"/>
          <p:nvPr/>
        </p:nvPicPr>
        <p:blipFill rotWithShape="1">
          <a:blip r:embed="rId10">
            <a:alphaModFix/>
          </a:blip>
          <a:srcRect/>
          <a:stretch/>
        </p:blipFill>
        <p:spPr>
          <a:xfrm rot="10800000">
            <a:off x="1672177" y="6618295"/>
            <a:ext cx="142874" cy="14797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3_PPTMON slide">
  <p:cSld name="13_PPTMON slide">
    <p:spTree>
      <p:nvGrpSpPr>
        <p:cNvPr id="1" name="Shape 169"/>
        <p:cNvGrpSpPr/>
        <p:nvPr/>
      </p:nvGrpSpPr>
      <p:grpSpPr>
        <a:xfrm>
          <a:off x="0" y="0"/>
          <a:ext cx="0" cy="0"/>
          <a:chOff x="0" y="0"/>
          <a:chExt cx="0" cy="0"/>
        </a:xfrm>
      </p:grpSpPr>
      <p:pic>
        <p:nvPicPr>
          <p:cNvPr id="170" name="Google Shape;170;p15">
            <a:hlinkClick r:id="rId2"/>
          </p:cNvPr>
          <p:cNvPicPr preferRelativeResize="0"/>
          <p:nvPr/>
        </p:nvPicPr>
        <p:blipFill rotWithShape="1">
          <a:blip r:embed="rId3">
            <a:alphaModFix/>
          </a:blip>
          <a:srcRect/>
          <a:stretch/>
        </p:blipFill>
        <p:spPr>
          <a:xfrm>
            <a:off x="5647236" y="7063924"/>
            <a:ext cx="2471738" cy="190500"/>
          </a:xfrm>
          <a:prstGeom prst="rect">
            <a:avLst/>
          </a:prstGeom>
          <a:noFill/>
          <a:ln>
            <a:noFill/>
          </a:ln>
        </p:spPr>
      </p:pic>
      <p:sp>
        <p:nvSpPr>
          <p:cNvPr id="171" name="Google Shape;171;p15"/>
          <p:cNvSpPr txBox="1"/>
          <p:nvPr/>
        </p:nvSpPr>
        <p:spPr>
          <a:xfrm>
            <a:off x="4073025" y="7063924"/>
            <a:ext cx="269063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chemeClr val="hlink"/>
                </a:solidFill>
                <a:latin typeface="Arial"/>
                <a:ea typeface="Arial"/>
                <a:cs typeface="Arial"/>
                <a:sym typeface="Arial"/>
                <a:hlinkClick r:id="rId2"/>
              </a:rPr>
              <a:t>Presentation template by</a:t>
            </a:r>
            <a:endParaRPr sz="1000" u="none">
              <a:solidFill>
                <a:schemeClr val="dk1"/>
              </a:solidFill>
              <a:latin typeface="Arial"/>
              <a:ea typeface="Arial"/>
              <a:cs typeface="Arial"/>
              <a:sym typeface="Arial"/>
            </a:endParaRPr>
          </a:p>
        </p:txBody>
      </p:sp>
      <p:sp>
        <p:nvSpPr>
          <p:cNvPr id="172" name="Google Shape;172;p15"/>
          <p:cNvSpPr/>
          <p:nvPr/>
        </p:nvSpPr>
        <p:spPr>
          <a:xfrm>
            <a:off x="0" y="0"/>
            <a:ext cx="4949372" cy="6858000"/>
          </a:xfrm>
          <a:prstGeom prst="rect">
            <a:avLst/>
          </a:prstGeom>
          <a:solidFill>
            <a:srgbClr val="97F9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Google Shape;173;p15"/>
          <p:cNvSpPr>
            <a:spLocks noGrp="1"/>
          </p:cNvSpPr>
          <p:nvPr>
            <p:ph type="pic" idx="2"/>
          </p:nvPr>
        </p:nvSpPr>
        <p:spPr>
          <a:xfrm>
            <a:off x="767611" y="1146175"/>
            <a:ext cx="6290413" cy="3657600"/>
          </a:xfrm>
          <a:prstGeom prst="rect">
            <a:avLst/>
          </a:prstGeom>
          <a:solidFill>
            <a:srgbClr val="F2F2F2"/>
          </a:solidFill>
          <a:ln>
            <a:noFill/>
          </a:ln>
        </p:spPr>
      </p:sp>
      <p:pic>
        <p:nvPicPr>
          <p:cNvPr id="174" name="Google Shape;174;p15"/>
          <p:cNvPicPr preferRelativeResize="0"/>
          <p:nvPr/>
        </p:nvPicPr>
        <p:blipFill rotWithShape="1">
          <a:blip r:embed="rId4">
            <a:alphaModFix/>
          </a:blip>
          <a:srcRect/>
          <a:stretch/>
        </p:blipFill>
        <p:spPr>
          <a:xfrm>
            <a:off x="10643572" y="363559"/>
            <a:ext cx="1159499" cy="249238"/>
          </a:xfrm>
          <a:prstGeom prst="rect">
            <a:avLst/>
          </a:prstGeom>
          <a:noFill/>
          <a:ln>
            <a:noFill/>
          </a:ln>
        </p:spPr>
      </p:pic>
      <p:pic>
        <p:nvPicPr>
          <p:cNvPr id="175" name="Google Shape;175;p15"/>
          <p:cNvPicPr preferRelativeResize="0"/>
          <p:nvPr/>
        </p:nvPicPr>
        <p:blipFill rotWithShape="1">
          <a:blip r:embed="rId5">
            <a:alphaModFix/>
          </a:blip>
          <a:srcRect/>
          <a:stretch/>
        </p:blipFill>
        <p:spPr>
          <a:xfrm>
            <a:off x="1150856" y="742633"/>
            <a:ext cx="372495" cy="214312"/>
          </a:xfrm>
          <a:prstGeom prst="rect">
            <a:avLst/>
          </a:prstGeom>
          <a:noFill/>
          <a:ln>
            <a:noFill/>
          </a:ln>
        </p:spPr>
      </p:pic>
      <p:pic>
        <p:nvPicPr>
          <p:cNvPr id="176" name="Google Shape;176;p15"/>
          <p:cNvPicPr preferRelativeResize="0"/>
          <p:nvPr/>
        </p:nvPicPr>
        <p:blipFill rotWithShape="1">
          <a:blip r:embed="rId6">
            <a:alphaModFix/>
          </a:blip>
          <a:srcRect/>
          <a:stretch/>
        </p:blipFill>
        <p:spPr>
          <a:xfrm>
            <a:off x="451086" y="278144"/>
            <a:ext cx="193902" cy="188799"/>
          </a:xfrm>
          <a:prstGeom prst="rect">
            <a:avLst/>
          </a:prstGeom>
          <a:noFill/>
          <a:ln>
            <a:noFill/>
          </a:ln>
        </p:spPr>
      </p:pic>
      <p:pic>
        <p:nvPicPr>
          <p:cNvPr id="177" name="Google Shape;177;p15"/>
          <p:cNvPicPr preferRelativeResize="0"/>
          <p:nvPr/>
        </p:nvPicPr>
        <p:blipFill rotWithShape="1">
          <a:blip r:embed="rId7">
            <a:alphaModFix/>
          </a:blip>
          <a:srcRect/>
          <a:stretch/>
        </p:blipFill>
        <p:spPr>
          <a:xfrm>
            <a:off x="2036684" y="211570"/>
            <a:ext cx="142875" cy="428625"/>
          </a:xfrm>
          <a:prstGeom prst="rect">
            <a:avLst/>
          </a:prstGeom>
          <a:noFill/>
          <a:ln>
            <a:noFill/>
          </a:ln>
        </p:spPr>
      </p:pic>
      <p:pic>
        <p:nvPicPr>
          <p:cNvPr id="178" name="Google Shape;178;p15"/>
          <p:cNvPicPr preferRelativeResize="0"/>
          <p:nvPr/>
        </p:nvPicPr>
        <p:blipFill rotWithShape="1">
          <a:blip r:embed="rId8">
            <a:alphaModFix/>
          </a:blip>
          <a:srcRect/>
          <a:stretch/>
        </p:blipFill>
        <p:spPr>
          <a:xfrm rot="10800000">
            <a:off x="1052623" y="6134417"/>
            <a:ext cx="336776" cy="224517"/>
          </a:xfrm>
          <a:prstGeom prst="rect">
            <a:avLst/>
          </a:prstGeom>
          <a:noFill/>
          <a:ln>
            <a:noFill/>
          </a:ln>
        </p:spPr>
      </p:pic>
      <p:pic>
        <p:nvPicPr>
          <p:cNvPr id="179" name="Google Shape;179;p15"/>
          <p:cNvPicPr preferRelativeResize="0"/>
          <p:nvPr/>
        </p:nvPicPr>
        <p:blipFill rotWithShape="1">
          <a:blip r:embed="rId9">
            <a:alphaModFix/>
          </a:blip>
          <a:srcRect/>
          <a:stretch/>
        </p:blipFill>
        <p:spPr>
          <a:xfrm rot="10800000">
            <a:off x="278969" y="6411693"/>
            <a:ext cx="244928" cy="234723"/>
          </a:xfrm>
          <a:prstGeom prst="rect">
            <a:avLst/>
          </a:prstGeom>
          <a:noFill/>
          <a:ln>
            <a:noFill/>
          </a:ln>
        </p:spPr>
      </p:pic>
      <p:pic>
        <p:nvPicPr>
          <p:cNvPr id="180" name="Google Shape;180;p15"/>
          <p:cNvPicPr preferRelativeResize="0"/>
          <p:nvPr/>
        </p:nvPicPr>
        <p:blipFill rotWithShape="1">
          <a:blip r:embed="rId10">
            <a:alphaModFix/>
          </a:blip>
          <a:srcRect/>
          <a:stretch/>
        </p:blipFill>
        <p:spPr>
          <a:xfrm rot="10800000">
            <a:off x="1672177" y="6618295"/>
            <a:ext cx="142874" cy="14797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PTMON custom">
  <p:cSld name="PPTMON custom">
    <p:spTree>
      <p:nvGrpSpPr>
        <p:cNvPr id="1" name="Shape 181"/>
        <p:cNvGrpSpPr/>
        <p:nvPr/>
      </p:nvGrpSpPr>
      <p:grpSpPr>
        <a:xfrm>
          <a:off x="0" y="0"/>
          <a:ext cx="0" cy="0"/>
          <a:chOff x="0" y="0"/>
          <a:chExt cx="0" cy="0"/>
        </a:xfrm>
      </p:grpSpPr>
      <p:pic>
        <p:nvPicPr>
          <p:cNvPr id="182" name="Google Shape;182;p16">
            <a:hlinkClick r:id="rId2"/>
          </p:cNvPr>
          <p:cNvPicPr preferRelativeResize="0"/>
          <p:nvPr/>
        </p:nvPicPr>
        <p:blipFill rotWithShape="1">
          <a:blip r:embed="rId3">
            <a:alphaModFix/>
          </a:blip>
          <a:srcRect/>
          <a:stretch/>
        </p:blipFill>
        <p:spPr>
          <a:xfrm>
            <a:off x="5647236" y="7063924"/>
            <a:ext cx="2471738" cy="190500"/>
          </a:xfrm>
          <a:prstGeom prst="rect">
            <a:avLst/>
          </a:prstGeom>
          <a:noFill/>
          <a:ln>
            <a:noFill/>
          </a:ln>
        </p:spPr>
      </p:pic>
      <p:sp>
        <p:nvSpPr>
          <p:cNvPr id="183" name="Google Shape;183;p16"/>
          <p:cNvSpPr txBox="1"/>
          <p:nvPr/>
        </p:nvSpPr>
        <p:spPr>
          <a:xfrm>
            <a:off x="4073025" y="7063924"/>
            <a:ext cx="269063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chemeClr val="hlink"/>
                </a:solidFill>
                <a:latin typeface="Arial"/>
                <a:ea typeface="Arial"/>
                <a:cs typeface="Arial"/>
                <a:sym typeface="Arial"/>
                <a:hlinkClick r:id="rId2"/>
              </a:rPr>
              <a:t>Presentation template by</a:t>
            </a:r>
            <a:endParaRPr sz="1000" u="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PTMON slide">
  <p:cSld name="PPTMON slide">
    <p:spTree>
      <p:nvGrpSpPr>
        <p:cNvPr id="1" name="Shape 184"/>
        <p:cNvGrpSpPr/>
        <p:nvPr/>
      </p:nvGrpSpPr>
      <p:grpSpPr>
        <a:xfrm>
          <a:off x="0" y="0"/>
          <a:ext cx="0" cy="0"/>
          <a:chOff x="0" y="0"/>
          <a:chExt cx="0" cy="0"/>
        </a:xfrm>
      </p:grpSpPr>
      <p:pic>
        <p:nvPicPr>
          <p:cNvPr id="185" name="Google Shape;185;p17">
            <a:hlinkClick r:id="rId2"/>
          </p:cNvPr>
          <p:cNvPicPr preferRelativeResize="0"/>
          <p:nvPr/>
        </p:nvPicPr>
        <p:blipFill rotWithShape="1">
          <a:blip r:embed="rId3">
            <a:alphaModFix/>
          </a:blip>
          <a:srcRect/>
          <a:stretch/>
        </p:blipFill>
        <p:spPr>
          <a:xfrm>
            <a:off x="5647236" y="7063924"/>
            <a:ext cx="2471738" cy="190500"/>
          </a:xfrm>
          <a:prstGeom prst="rect">
            <a:avLst/>
          </a:prstGeom>
          <a:noFill/>
          <a:ln>
            <a:noFill/>
          </a:ln>
        </p:spPr>
      </p:pic>
      <p:sp>
        <p:nvSpPr>
          <p:cNvPr id="186" name="Google Shape;186;p17"/>
          <p:cNvSpPr txBox="1"/>
          <p:nvPr/>
        </p:nvSpPr>
        <p:spPr>
          <a:xfrm>
            <a:off x="4073025" y="7063924"/>
            <a:ext cx="269063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chemeClr val="hlink"/>
                </a:solidFill>
                <a:latin typeface="Arial"/>
                <a:ea typeface="Arial"/>
                <a:cs typeface="Arial"/>
                <a:sym typeface="Arial"/>
                <a:hlinkClick r:id="rId2"/>
              </a:rPr>
              <a:t>Presentation template by</a:t>
            </a:r>
            <a:endParaRPr sz="1000" u="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PPTMON slide">
  <p:cSld name="1_PPTMON slide">
    <p:spTree>
      <p:nvGrpSpPr>
        <p:cNvPr id="1" name="Shape 23"/>
        <p:cNvGrpSpPr/>
        <p:nvPr/>
      </p:nvGrpSpPr>
      <p:grpSpPr>
        <a:xfrm>
          <a:off x="0" y="0"/>
          <a:ext cx="0" cy="0"/>
          <a:chOff x="0" y="0"/>
          <a:chExt cx="0" cy="0"/>
        </a:xfrm>
      </p:grpSpPr>
      <p:sp>
        <p:nvSpPr>
          <p:cNvPr id="24" name="Google Shape;24;p3"/>
          <p:cNvSpPr/>
          <p:nvPr/>
        </p:nvSpPr>
        <p:spPr>
          <a:xfrm>
            <a:off x="0" y="0"/>
            <a:ext cx="4591150" cy="6858000"/>
          </a:xfrm>
          <a:prstGeom prst="rect">
            <a:avLst/>
          </a:prstGeom>
          <a:solidFill>
            <a:srgbClr val="97F9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5" name="Google Shape;25;p3"/>
          <p:cNvPicPr preferRelativeResize="0"/>
          <p:nvPr/>
        </p:nvPicPr>
        <p:blipFill rotWithShape="1">
          <a:blip r:embed="rId2">
            <a:alphaModFix/>
          </a:blip>
          <a:srcRect/>
          <a:stretch/>
        </p:blipFill>
        <p:spPr>
          <a:xfrm>
            <a:off x="11668103" y="699274"/>
            <a:ext cx="336776" cy="224517"/>
          </a:xfrm>
          <a:prstGeom prst="rect">
            <a:avLst/>
          </a:prstGeom>
          <a:noFill/>
          <a:ln>
            <a:noFill/>
          </a:ln>
        </p:spPr>
      </p:pic>
      <p:pic>
        <p:nvPicPr>
          <p:cNvPr id="26" name="Google Shape;26;p3"/>
          <p:cNvPicPr preferRelativeResize="0"/>
          <p:nvPr/>
        </p:nvPicPr>
        <p:blipFill rotWithShape="1">
          <a:blip r:embed="rId3">
            <a:alphaModFix/>
          </a:blip>
          <a:srcRect/>
          <a:stretch/>
        </p:blipFill>
        <p:spPr>
          <a:xfrm>
            <a:off x="11683512" y="234766"/>
            <a:ext cx="244928" cy="234723"/>
          </a:xfrm>
          <a:prstGeom prst="rect">
            <a:avLst/>
          </a:prstGeom>
          <a:noFill/>
          <a:ln>
            <a:noFill/>
          </a:ln>
        </p:spPr>
      </p:pic>
      <p:pic>
        <p:nvPicPr>
          <p:cNvPr id="27" name="Google Shape;27;p3"/>
          <p:cNvPicPr preferRelativeResize="0"/>
          <p:nvPr/>
        </p:nvPicPr>
        <p:blipFill rotWithShape="1">
          <a:blip r:embed="rId4">
            <a:alphaModFix/>
          </a:blip>
          <a:srcRect/>
          <a:stretch/>
        </p:blipFill>
        <p:spPr>
          <a:xfrm>
            <a:off x="11197614" y="90426"/>
            <a:ext cx="142874" cy="147977"/>
          </a:xfrm>
          <a:prstGeom prst="rect">
            <a:avLst/>
          </a:prstGeom>
          <a:noFill/>
          <a:ln>
            <a:noFill/>
          </a:ln>
        </p:spPr>
      </p:pic>
      <p:pic>
        <p:nvPicPr>
          <p:cNvPr id="28" name="Google Shape;28;p3"/>
          <p:cNvPicPr preferRelativeResize="0"/>
          <p:nvPr/>
        </p:nvPicPr>
        <p:blipFill rotWithShape="1">
          <a:blip r:embed="rId5">
            <a:alphaModFix/>
          </a:blip>
          <a:srcRect/>
          <a:stretch/>
        </p:blipFill>
        <p:spPr>
          <a:xfrm rot="5627302">
            <a:off x="1360479" y="176191"/>
            <a:ext cx="372495" cy="214312"/>
          </a:xfrm>
          <a:prstGeom prst="rect">
            <a:avLst/>
          </a:prstGeom>
          <a:noFill/>
          <a:ln>
            <a:noFill/>
          </a:ln>
        </p:spPr>
      </p:pic>
      <p:pic>
        <p:nvPicPr>
          <p:cNvPr id="29" name="Google Shape;29;p3"/>
          <p:cNvPicPr preferRelativeResize="0"/>
          <p:nvPr/>
        </p:nvPicPr>
        <p:blipFill rotWithShape="1">
          <a:blip r:embed="rId6">
            <a:alphaModFix/>
          </a:blip>
          <a:srcRect/>
          <a:stretch/>
        </p:blipFill>
        <p:spPr>
          <a:xfrm>
            <a:off x="519848" y="164414"/>
            <a:ext cx="193902" cy="188799"/>
          </a:xfrm>
          <a:prstGeom prst="rect">
            <a:avLst/>
          </a:prstGeom>
          <a:noFill/>
          <a:ln>
            <a:noFill/>
          </a:ln>
        </p:spPr>
      </p:pic>
      <p:pic>
        <p:nvPicPr>
          <p:cNvPr id="30" name="Google Shape;30;p3"/>
          <p:cNvPicPr preferRelativeResize="0"/>
          <p:nvPr/>
        </p:nvPicPr>
        <p:blipFill rotWithShape="1">
          <a:blip r:embed="rId7">
            <a:alphaModFix/>
          </a:blip>
          <a:srcRect/>
          <a:stretch/>
        </p:blipFill>
        <p:spPr>
          <a:xfrm rot="-2527421">
            <a:off x="284071" y="510638"/>
            <a:ext cx="142875" cy="428625"/>
          </a:xfrm>
          <a:prstGeom prst="rect">
            <a:avLst/>
          </a:prstGeom>
          <a:noFill/>
          <a:ln>
            <a:noFill/>
          </a:ln>
        </p:spPr>
      </p:pic>
      <p:sp>
        <p:nvSpPr>
          <p:cNvPr id="31" name="Google Shape;31;p3"/>
          <p:cNvSpPr txBox="1"/>
          <p:nvPr/>
        </p:nvSpPr>
        <p:spPr>
          <a:xfrm>
            <a:off x="11668104" y="6529791"/>
            <a:ext cx="473700" cy="328209"/>
          </a:xfrm>
          <a:prstGeom prst="rect">
            <a:avLst/>
          </a:prstGeom>
          <a:noFill/>
          <a:ln>
            <a:noFill/>
          </a:ln>
        </p:spPr>
        <p:txBody>
          <a:bodyPr spcFirstLastPara="1" wrap="square" lIns="0" tIns="30475" rIns="0" bIns="30475" anchor="ctr" anchorCtr="0">
            <a:noAutofit/>
          </a:bodyPr>
          <a:lstStyle/>
          <a:p>
            <a:pPr marL="0" marR="0" lvl="0" indent="0" algn="r" rtl="0">
              <a:spcBef>
                <a:spcPts val="0"/>
              </a:spcBef>
              <a:spcAft>
                <a:spcPts val="0"/>
              </a:spcAft>
              <a:buNone/>
            </a:pPr>
            <a:fld id="{00000000-1234-1234-1234-123412341234}" type="slidenum">
              <a:rPr lang="en-US" sz="1200" b="1">
                <a:solidFill>
                  <a:srgbClr val="202F63"/>
                </a:solidFill>
                <a:latin typeface="Montserrat Black"/>
                <a:ea typeface="Montserrat Black"/>
                <a:cs typeface="Montserrat Black"/>
                <a:sym typeface="Montserrat Black"/>
              </a:rPr>
              <a:pPr marL="0" marR="0" lvl="0" indent="0" algn="r" rtl="0">
                <a:spcBef>
                  <a:spcPts val="0"/>
                </a:spcBef>
                <a:spcAft>
                  <a:spcPts val="0"/>
                </a:spcAft>
                <a:buNone/>
              </a:pPr>
              <a:t>‹#›</a:t>
            </a:fld>
            <a:endParaRPr sz="800" b="1" dirty="0">
              <a:solidFill>
                <a:srgbClr val="202F63"/>
              </a:solidFill>
              <a:latin typeface="Montserrat Black"/>
              <a:ea typeface="Montserrat Black"/>
              <a:cs typeface="Montserrat Black"/>
              <a:sym typeface="Montserrat Black"/>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PPTMON slide">
  <p:cSld name="2_PPTMON slide">
    <p:spTree>
      <p:nvGrpSpPr>
        <p:cNvPr id="1" name="Shape 32"/>
        <p:cNvGrpSpPr/>
        <p:nvPr/>
      </p:nvGrpSpPr>
      <p:grpSpPr>
        <a:xfrm>
          <a:off x="0" y="0"/>
          <a:ext cx="0" cy="0"/>
          <a:chOff x="0" y="0"/>
          <a:chExt cx="0" cy="0"/>
        </a:xfrm>
      </p:grpSpPr>
      <p:sp>
        <p:nvSpPr>
          <p:cNvPr id="33" name="Google Shape;33;p4"/>
          <p:cNvSpPr/>
          <p:nvPr/>
        </p:nvSpPr>
        <p:spPr>
          <a:xfrm>
            <a:off x="539400" y="540000"/>
            <a:ext cx="11113200" cy="5778000"/>
          </a:xfrm>
          <a:prstGeom prst="rect">
            <a:avLst/>
          </a:prstGeom>
          <a:solidFill>
            <a:srgbClr val="97F9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4" name="Google Shape;34;p4"/>
          <p:cNvPicPr preferRelativeResize="0"/>
          <p:nvPr/>
        </p:nvPicPr>
        <p:blipFill rotWithShape="1">
          <a:blip r:embed="rId2">
            <a:alphaModFix/>
          </a:blip>
          <a:srcRect/>
          <a:stretch/>
        </p:blipFill>
        <p:spPr>
          <a:xfrm>
            <a:off x="11491301" y="1353076"/>
            <a:ext cx="336776" cy="224517"/>
          </a:xfrm>
          <a:prstGeom prst="rect">
            <a:avLst/>
          </a:prstGeom>
          <a:noFill/>
          <a:ln>
            <a:noFill/>
          </a:ln>
        </p:spPr>
      </p:pic>
      <p:pic>
        <p:nvPicPr>
          <p:cNvPr id="35" name="Google Shape;35;p4"/>
          <p:cNvPicPr preferRelativeResize="0"/>
          <p:nvPr/>
        </p:nvPicPr>
        <p:blipFill rotWithShape="1">
          <a:blip r:embed="rId3">
            <a:alphaModFix/>
          </a:blip>
          <a:srcRect/>
          <a:stretch/>
        </p:blipFill>
        <p:spPr>
          <a:xfrm>
            <a:off x="10778923" y="1152228"/>
            <a:ext cx="244928" cy="234723"/>
          </a:xfrm>
          <a:prstGeom prst="rect">
            <a:avLst/>
          </a:prstGeom>
          <a:noFill/>
          <a:ln>
            <a:noFill/>
          </a:ln>
        </p:spPr>
      </p:pic>
      <p:pic>
        <p:nvPicPr>
          <p:cNvPr id="36" name="Google Shape;36;p4"/>
          <p:cNvPicPr preferRelativeResize="0"/>
          <p:nvPr/>
        </p:nvPicPr>
        <p:blipFill rotWithShape="1">
          <a:blip r:embed="rId4">
            <a:alphaModFix/>
          </a:blip>
          <a:srcRect/>
          <a:stretch/>
        </p:blipFill>
        <p:spPr>
          <a:xfrm>
            <a:off x="10842174" y="378279"/>
            <a:ext cx="142874" cy="147977"/>
          </a:xfrm>
          <a:prstGeom prst="rect">
            <a:avLst/>
          </a:prstGeom>
          <a:noFill/>
          <a:ln>
            <a:noFill/>
          </a:ln>
        </p:spPr>
      </p:pic>
      <p:pic>
        <p:nvPicPr>
          <p:cNvPr id="37" name="Google Shape;37;p4"/>
          <p:cNvPicPr preferRelativeResize="0"/>
          <p:nvPr/>
        </p:nvPicPr>
        <p:blipFill rotWithShape="1">
          <a:blip r:embed="rId5">
            <a:alphaModFix/>
          </a:blip>
          <a:srcRect/>
          <a:stretch/>
        </p:blipFill>
        <p:spPr>
          <a:xfrm>
            <a:off x="1206952" y="311944"/>
            <a:ext cx="372495" cy="214312"/>
          </a:xfrm>
          <a:prstGeom prst="rect">
            <a:avLst/>
          </a:prstGeom>
          <a:noFill/>
          <a:ln>
            <a:noFill/>
          </a:ln>
        </p:spPr>
      </p:pic>
      <p:pic>
        <p:nvPicPr>
          <p:cNvPr id="38" name="Google Shape;38;p4"/>
          <p:cNvPicPr preferRelativeResize="0"/>
          <p:nvPr/>
        </p:nvPicPr>
        <p:blipFill rotWithShape="1">
          <a:blip r:embed="rId6">
            <a:alphaModFix/>
          </a:blip>
          <a:srcRect/>
          <a:stretch/>
        </p:blipFill>
        <p:spPr>
          <a:xfrm>
            <a:off x="355509" y="773772"/>
            <a:ext cx="193902" cy="188799"/>
          </a:xfrm>
          <a:prstGeom prst="rect">
            <a:avLst/>
          </a:prstGeom>
          <a:noFill/>
          <a:ln>
            <a:noFill/>
          </a:ln>
        </p:spPr>
      </p:pic>
      <p:pic>
        <p:nvPicPr>
          <p:cNvPr id="39" name="Google Shape;39;p4"/>
          <p:cNvPicPr preferRelativeResize="0"/>
          <p:nvPr/>
        </p:nvPicPr>
        <p:blipFill rotWithShape="1">
          <a:blip r:embed="rId7">
            <a:alphaModFix/>
          </a:blip>
          <a:srcRect/>
          <a:stretch/>
        </p:blipFill>
        <p:spPr>
          <a:xfrm>
            <a:off x="10851330" y="2704214"/>
            <a:ext cx="336776" cy="224517"/>
          </a:xfrm>
          <a:prstGeom prst="rect">
            <a:avLst/>
          </a:prstGeom>
          <a:noFill/>
          <a:ln>
            <a:noFill/>
          </a:ln>
        </p:spPr>
      </p:pic>
      <p:pic>
        <p:nvPicPr>
          <p:cNvPr id="40" name="Google Shape;40;p4"/>
          <p:cNvPicPr preferRelativeResize="0"/>
          <p:nvPr/>
        </p:nvPicPr>
        <p:blipFill rotWithShape="1">
          <a:blip r:embed="rId8">
            <a:alphaModFix/>
          </a:blip>
          <a:srcRect/>
          <a:stretch/>
        </p:blipFill>
        <p:spPr>
          <a:xfrm>
            <a:off x="11276988" y="6188484"/>
            <a:ext cx="428625" cy="304800"/>
          </a:xfrm>
          <a:prstGeom prst="rect">
            <a:avLst/>
          </a:prstGeom>
          <a:noFill/>
          <a:ln>
            <a:noFill/>
          </a:ln>
        </p:spPr>
      </p:pic>
      <p:pic>
        <p:nvPicPr>
          <p:cNvPr id="41" name="Google Shape;41;p4"/>
          <p:cNvPicPr preferRelativeResize="0"/>
          <p:nvPr/>
        </p:nvPicPr>
        <p:blipFill rotWithShape="1">
          <a:blip r:embed="rId9">
            <a:alphaModFix/>
          </a:blip>
          <a:srcRect/>
          <a:stretch/>
        </p:blipFill>
        <p:spPr>
          <a:xfrm>
            <a:off x="572888" y="6058718"/>
            <a:ext cx="666750" cy="323850"/>
          </a:xfrm>
          <a:prstGeom prst="rect">
            <a:avLst/>
          </a:prstGeom>
          <a:noFill/>
          <a:ln>
            <a:noFill/>
          </a:ln>
        </p:spPr>
      </p:pic>
      <p:pic>
        <p:nvPicPr>
          <p:cNvPr id="42" name="Google Shape;42;p4"/>
          <p:cNvPicPr preferRelativeResize="0"/>
          <p:nvPr/>
        </p:nvPicPr>
        <p:blipFill rotWithShape="1">
          <a:blip r:embed="rId10">
            <a:alphaModFix/>
          </a:blip>
          <a:srcRect/>
          <a:stretch/>
        </p:blipFill>
        <p:spPr>
          <a:xfrm>
            <a:off x="2727727" y="382908"/>
            <a:ext cx="142875" cy="428625"/>
          </a:xfrm>
          <a:prstGeom prst="rect">
            <a:avLst/>
          </a:prstGeom>
          <a:noFill/>
          <a:ln>
            <a:noFill/>
          </a:ln>
        </p:spPr>
      </p:pic>
      <p:pic>
        <p:nvPicPr>
          <p:cNvPr id="43" name="Google Shape;43;p4"/>
          <p:cNvPicPr preferRelativeResize="0"/>
          <p:nvPr/>
        </p:nvPicPr>
        <p:blipFill rotWithShape="1">
          <a:blip r:embed="rId11">
            <a:alphaModFix/>
          </a:blip>
          <a:srcRect/>
          <a:stretch/>
        </p:blipFill>
        <p:spPr>
          <a:xfrm>
            <a:off x="194927" y="4915818"/>
            <a:ext cx="228600" cy="314325"/>
          </a:xfrm>
          <a:prstGeom prst="rect">
            <a:avLst/>
          </a:prstGeom>
          <a:noFill/>
          <a:ln>
            <a:noFill/>
          </a:ln>
        </p:spPr>
      </p:pic>
      <p:sp>
        <p:nvSpPr>
          <p:cNvPr id="14" name="Google Shape;31;p3">
            <a:extLst>
              <a:ext uri="{FF2B5EF4-FFF2-40B4-BE49-F238E27FC236}">
                <a16:creationId xmlns:a16="http://schemas.microsoft.com/office/drawing/2014/main" xmlns="" id="{E1F5854D-9C25-4DF2-B10F-BBEFE3216D16}"/>
              </a:ext>
            </a:extLst>
          </p:cNvPr>
          <p:cNvSpPr txBox="1"/>
          <p:nvPr userDrawn="1"/>
        </p:nvSpPr>
        <p:spPr>
          <a:xfrm>
            <a:off x="11668104" y="6529791"/>
            <a:ext cx="473700" cy="328209"/>
          </a:xfrm>
          <a:prstGeom prst="rect">
            <a:avLst/>
          </a:prstGeom>
          <a:noFill/>
          <a:ln>
            <a:noFill/>
          </a:ln>
        </p:spPr>
        <p:txBody>
          <a:bodyPr spcFirstLastPara="1" wrap="square" lIns="0" tIns="30475" rIns="0" bIns="30475" anchor="ctr" anchorCtr="0">
            <a:noAutofit/>
          </a:bodyPr>
          <a:lstStyle/>
          <a:p>
            <a:pPr marL="0" marR="0" lvl="0" indent="0" algn="r" rtl="0">
              <a:spcBef>
                <a:spcPts val="0"/>
              </a:spcBef>
              <a:spcAft>
                <a:spcPts val="0"/>
              </a:spcAft>
              <a:buNone/>
            </a:pPr>
            <a:fld id="{00000000-1234-1234-1234-123412341234}" type="slidenum">
              <a:rPr lang="en-US" sz="1200" b="1">
                <a:solidFill>
                  <a:srgbClr val="202F63"/>
                </a:solidFill>
                <a:latin typeface="Montserrat Black"/>
                <a:ea typeface="Montserrat Black"/>
                <a:cs typeface="Montserrat Black"/>
                <a:sym typeface="Montserrat Black"/>
              </a:rPr>
              <a:pPr marL="0" marR="0" lvl="0" indent="0" algn="r" rtl="0">
                <a:spcBef>
                  <a:spcPts val="0"/>
                </a:spcBef>
                <a:spcAft>
                  <a:spcPts val="0"/>
                </a:spcAft>
                <a:buNone/>
              </a:pPr>
              <a:t>‹#›</a:t>
            </a:fld>
            <a:endParaRPr sz="800" b="1" dirty="0">
              <a:solidFill>
                <a:srgbClr val="202F63"/>
              </a:solidFill>
              <a:latin typeface="Montserrat Black"/>
              <a:ea typeface="Montserrat Black"/>
              <a:cs typeface="Montserrat Black"/>
              <a:sym typeface="Montserrat Black"/>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PPTMON slide">
  <p:cSld name="3_PPTMON slide">
    <p:spTree>
      <p:nvGrpSpPr>
        <p:cNvPr id="1" name="Shape 45"/>
        <p:cNvGrpSpPr/>
        <p:nvPr/>
      </p:nvGrpSpPr>
      <p:grpSpPr>
        <a:xfrm>
          <a:off x="0" y="0"/>
          <a:ext cx="0" cy="0"/>
          <a:chOff x="0" y="0"/>
          <a:chExt cx="0" cy="0"/>
        </a:xfrm>
      </p:grpSpPr>
      <p:pic>
        <p:nvPicPr>
          <p:cNvPr id="46" name="Google Shape;46;p5">
            <a:hlinkClick r:id="rId2"/>
          </p:cNvPr>
          <p:cNvPicPr preferRelativeResize="0"/>
          <p:nvPr/>
        </p:nvPicPr>
        <p:blipFill rotWithShape="1">
          <a:blip r:embed="rId3">
            <a:alphaModFix/>
          </a:blip>
          <a:srcRect/>
          <a:stretch/>
        </p:blipFill>
        <p:spPr>
          <a:xfrm>
            <a:off x="5647236" y="7063924"/>
            <a:ext cx="2471738" cy="190500"/>
          </a:xfrm>
          <a:prstGeom prst="rect">
            <a:avLst/>
          </a:prstGeom>
          <a:noFill/>
          <a:ln>
            <a:noFill/>
          </a:ln>
        </p:spPr>
      </p:pic>
      <p:sp>
        <p:nvSpPr>
          <p:cNvPr id="47" name="Google Shape;47;p5"/>
          <p:cNvSpPr txBox="1"/>
          <p:nvPr/>
        </p:nvSpPr>
        <p:spPr>
          <a:xfrm>
            <a:off x="4073025" y="7063924"/>
            <a:ext cx="269063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chemeClr val="hlink"/>
                </a:solidFill>
                <a:latin typeface="Arial"/>
                <a:ea typeface="Arial"/>
                <a:cs typeface="Arial"/>
                <a:sym typeface="Arial"/>
                <a:hlinkClick r:id="rId2"/>
              </a:rPr>
              <a:t>Presentation template by</a:t>
            </a:r>
            <a:endParaRPr sz="1000" u="none">
              <a:solidFill>
                <a:schemeClr val="dk1"/>
              </a:solidFill>
              <a:latin typeface="Arial"/>
              <a:ea typeface="Arial"/>
              <a:cs typeface="Arial"/>
              <a:sym typeface="Arial"/>
            </a:endParaRPr>
          </a:p>
        </p:txBody>
      </p:sp>
      <p:sp>
        <p:nvSpPr>
          <p:cNvPr id="48" name="Google Shape;48;p5"/>
          <p:cNvSpPr/>
          <p:nvPr/>
        </p:nvSpPr>
        <p:spPr>
          <a:xfrm>
            <a:off x="7600851" y="0"/>
            <a:ext cx="4591150" cy="6858000"/>
          </a:xfrm>
          <a:prstGeom prst="rect">
            <a:avLst/>
          </a:prstGeom>
          <a:solidFill>
            <a:srgbClr val="97F9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 name="Google Shape;49;p5"/>
          <p:cNvSpPr>
            <a:spLocks noGrp="1"/>
          </p:cNvSpPr>
          <p:nvPr>
            <p:ph type="pic" idx="2"/>
          </p:nvPr>
        </p:nvSpPr>
        <p:spPr>
          <a:xfrm>
            <a:off x="6850323" y="750528"/>
            <a:ext cx="3848101" cy="5356944"/>
          </a:xfrm>
          <a:prstGeom prst="rect">
            <a:avLst/>
          </a:prstGeom>
          <a:solidFill>
            <a:srgbClr val="F2F2F2"/>
          </a:solidFill>
          <a:ln>
            <a:noFill/>
          </a:ln>
        </p:spPr>
      </p:sp>
      <p:pic>
        <p:nvPicPr>
          <p:cNvPr id="50" name="Google Shape;50;p5"/>
          <p:cNvPicPr preferRelativeResize="0"/>
          <p:nvPr/>
        </p:nvPicPr>
        <p:blipFill rotWithShape="1">
          <a:blip r:embed="rId4">
            <a:alphaModFix/>
          </a:blip>
          <a:srcRect/>
          <a:stretch/>
        </p:blipFill>
        <p:spPr>
          <a:xfrm>
            <a:off x="11668103" y="699274"/>
            <a:ext cx="336776" cy="224517"/>
          </a:xfrm>
          <a:prstGeom prst="rect">
            <a:avLst/>
          </a:prstGeom>
          <a:noFill/>
          <a:ln>
            <a:noFill/>
          </a:ln>
        </p:spPr>
      </p:pic>
      <p:pic>
        <p:nvPicPr>
          <p:cNvPr id="51" name="Google Shape;51;p5"/>
          <p:cNvPicPr preferRelativeResize="0"/>
          <p:nvPr/>
        </p:nvPicPr>
        <p:blipFill rotWithShape="1">
          <a:blip r:embed="rId5">
            <a:alphaModFix/>
          </a:blip>
          <a:srcRect/>
          <a:stretch/>
        </p:blipFill>
        <p:spPr>
          <a:xfrm>
            <a:off x="11591563" y="382908"/>
            <a:ext cx="244928" cy="234723"/>
          </a:xfrm>
          <a:prstGeom prst="rect">
            <a:avLst/>
          </a:prstGeom>
          <a:noFill/>
          <a:ln>
            <a:noFill/>
          </a:ln>
        </p:spPr>
      </p:pic>
      <p:pic>
        <p:nvPicPr>
          <p:cNvPr id="52" name="Google Shape;52;p5"/>
          <p:cNvPicPr preferRelativeResize="0"/>
          <p:nvPr/>
        </p:nvPicPr>
        <p:blipFill rotWithShape="1">
          <a:blip r:embed="rId6">
            <a:alphaModFix/>
          </a:blip>
          <a:srcRect/>
          <a:stretch/>
        </p:blipFill>
        <p:spPr>
          <a:xfrm>
            <a:off x="11197614" y="90426"/>
            <a:ext cx="142874" cy="147977"/>
          </a:xfrm>
          <a:prstGeom prst="rect">
            <a:avLst/>
          </a:prstGeom>
          <a:noFill/>
          <a:ln>
            <a:noFill/>
          </a:ln>
        </p:spPr>
      </p:pic>
      <p:pic>
        <p:nvPicPr>
          <p:cNvPr id="53" name="Google Shape;53;p5"/>
          <p:cNvPicPr preferRelativeResize="0"/>
          <p:nvPr/>
        </p:nvPicPr>
        <p:blipFill rotWithShape="1">
          <a:blip r:embed="rId7">
            <a:alphaModFix/>
          </a:blip>
          <a:srcRect/>
          <a:stretch/>
        </p:blipFill>
        <p:spPr>
          <a:xfrm rot="5627302">
            <a:off x="1360479" y="176191"/>
            <a:ext cx="372495" cy="214312"/>
          </a:xfrm>
          <a:prstGeom prst="rect">
            <a:avLst/>
          </a:prstGeom>
          <a:noFill/>
          <a:ln>
            <a:noFill/>
          </a:ln>
        </p:spPr>
      </p:pic>
      <p:pic>
        <p:nvPicPr>
          <p:cNvPr id="54" name="Google Shape;54;p5"/>
          <p:cNvPicPr preferRelativeResize="0"/>
          <p:nvPr/>
        </p:nvPicPr>
        <p:blipFill rotWithShape="1">
          <a:blip r:embed="rId8">
            <a:alphaModFix/>
          </a:blip>
          <a:srcRect/>
          <a:stretch/>
        </p:blipFill>
        <p:spPr>
          <a:xfrm>
            <a:off x="519848" y="164414"/>
            <a:ext cx="193902" cy="188799"/>
          </a:xfrm>
          <a:prstGeom prst="rect">
            <a:avLst/>
          </a:prstGeom>
          <a:noFill/>
          <a:ln>
            <a:noFill/>
          </a:ln>
        </p:spPr>
      </p:pic>
      <p:pic>
        <p:nvPicPr>
          <p:cNvPr id="55" name="Google Shape;55;p5"/>
          <p:cNvPicPr preferRelativeResize="0"/>
          <p:nvPr/>
        </p:nvPicPr>
        <p:blipFill rotWithShape="1">
          <a:blip r:embed="rId9">
            <a:alphaModFix/>
          </a:blip>
          <a:srcRect/>
          <a:stretch/>
        </p:blipFill>
        <p:spPr>
          <a:xfrm rot="-2527421">
            <a:off x="284071" y="510638"/>
            <a:ext cx="142875" cy="42862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_PPTMON slide">
  <p:cSld name="4_PPTMON slide">
    <p:spTree>
      <p:nvGrpSpPr>
        <p:cNvPr id="1" name="Shape 56"/>
        <p:cNvGrpSpPr/>
        <p:nvPr/>
      </p:nvGrpSpPr>
      <p:grpSpPr>
        <a:xfrm>
          <a:off x="0" y="0"/>
          <a:ext cx="0" cy="0"/>
          <a:chOff x="0" y="0"/>
          <a:chExt cx="0" cy="0"/>
        </a:xfrm>
      </p:grpSpPr>
      <p:pic>
        <p:nvPicPr>
          <p:cNvPr id="57" name="Google Shape;57;p6">
            <a:hlinkClick r:id="rId2"/>
          </p:cNvPr>
          <p:cNvPicPr preferRelativeResize="0"/>
          <p:nvPr/>
        </p:nvPicPr>
        <p:blipFill rotWithShape="1">
          <a:blip r:embed="rId3">
            <a:alphaModFix/>
          </a:blip>
          <a:srcRect/>
          <a:stretch/>
        </p:blipFill>
        <p:spPr>
          <a:xfrm>
            <a:off x="5647236" y="7063924"/>
            <a:ext cx="2471738" cy="190500"/>
          </a:xfrm>
          <a:prstGeom prst="rect">
            <a:avLst/>
          </a:prstGeom>
          <a:noFill/>
          <a:ln>
            <a:noFill/>
          </a:ln>
        </p:spPr>
      </p:pic>
      <p:sp>
        <p:nvSpPr>
          <p:cNvPr id="58" name="Google Shape;58;p6"/>
          <p:cNvSpPr txBox="1"/>
          <p:nvPr/>
        </p:nvSpPr>
        <p:spPr>
          <a:xfrm>
            <a:off x="4073025" y="7063924"/>
            <a:ext cx="269063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chemeClr val="hlink"/>
                </a:solidFill>
                <a:latin typeface="Arial"/>
                <a:ea typeface="Arial"/>
                <a:cs typeface="Arial"/>
                <a:sym typeface="Arial"/>
                <a:hlinkClick r:id="rId2"/>
              </a:rPr>
              <a:t>Presentation template by</a:t>
            </a:r>
            <a:endParaRPr sz="1000" u="none">
              <a:solidFill>
                <a:schemeClr val="dk1"/>
              </a:solidFill>
              <a:latin typeface="Arial"/>
              <a:ea typeface="Arial"/>
              <a:cs typeface="Arial"/>
              <a:sym typeface="Arial"/>
            </a:endParaRPr>
          </a:p>
        </p:txBody>
      </p:sp>
      <p:sp>
        <p:nvSpPr>
          <p:cNvPr id="59" name="Google Shape;59;p6"/>
          <p:cNvSpPr/>
          <p:nvPr/>
        </p:nvSpPr>
        <p:spPr>
          <a:xfrm>
            <a:off x="0" y="0"/>
            <a:ext cx="4591150" cy="6858000"/>
          </a:xfrm>
          <a:prstGeom prst="rect">
            <a:avLst/>
          </a:prstGeom>
          <a:solidFill>
            <a:srgbClr val="97F9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 name="Google Shape;60;p6"/>
          <p:cNvSpPr>
            <a:spLocks noGrp="1"/>
          </p:cNvSpPr>
          <p:nvPr>
            <p:ph type="pic" idx="2"/>
          </p:nvPr>
        </p:nvSpPr>
        <p:spPr>
          <a:xfrm>
            <a:off x="433392" y="2142445"/>
            <a:ext cx="2371638" cy="4715555"/>
          </a:xfrm>
          <a:prstGeom prst="rect">
            <a:avLst/>
          </a:prstGeom>
          <a:solidFill>
            <a:srgbClr val="F2F2F2"/>
          </a:solidFill>
          <a:ln>
            <a:noFill/>
          </a:ln>
        </p:spPr>
      </p:sp>
      <p:sp>
        <p:nvSpPr>
          <p:cNvPr id="61" name="Google Shape;61;p6"/>
          <p:cNvSpPr>
            <a:spLocks noGrp="1"/>
          </p:cNvSpPr>
          <p:nvPr>
            <p:ph type="pic" idx="3"/>
          </p:nvPr>
        </p:nvSpPr>
        <p:spPr>
          <a:xfrm>
            <a:off x="3046702" y="0"/>
            <a:ext cx="2371638" cy="4715555"/>
          </a:xfrm>
          <a:prstGeom prst="rect">
            <a:avLst/>
          </a:prstGeom>
          <a:solidFill>
            <a:srgbClr val="F2F2F2"/>
          </a:solidFill>
          <a:ln>
            <a:noFill/>
          </a:ln>
        </p:spPr>
      </p:sp>
      <p:sp>
        <p:nvSpPr>
          <p:cNvPr id="62" name="Google Shape;62;p6"/>
          <p:cNvSpPr>
            <a:spLocks noGrp="1"/>
          </p:cNvSpPr>
          <p:nvPr>
            <p:ph type="pic" idx="4"/>
          </p:nvPr>
        </p:nvSpPr>
        <p:spPr>
          <a:xfrm>
            <a:off x="5660012" y="1071222"/>
            <a:ext cx="2371638" cy="4715555"/>
          </a:xfrm>
          <a:prstGeom prst="rect">
            <a:avLst/>
          </a:prstGeom>
          <a:solidFill>
            <a:srgbClr val="F2F2F2"/>
          </a:solidFill>
          <a:ln>
            <a:noFill/>
          </a:ln>
        </p:spPr>
      </p:sp>
      <p:pic>
        <p:nvPicPr>
          <p:cNvPr id="63" name="Google Shape;63;p6"/>
          <p:cNvPicPr preferRelativeResize="0"/>
          <p:nvPr/>
        </p:nvPicPr>
        <p:blipFill rotWithShape="1">
          <a:blip r:embed="rId4">
            <a:alphaModFix/>
          </a:blip>
          <a:srcRect/>
          <a:stretch/>
        </p:blipFill>
        <p:spPr>
          <a:xfrm>
            <a:off x="10643572" y="363559"/>
            <a:ext cx="1159499" cy="249238"/>
          </a:xfrm>
          <a:prstGeom prst="rect">
            <a:avLst/>
          </a:prstGeom>
          <a:noFill/>
          <a:ln>
            <a:noFill/>
          </a:ln>
        </p:spPr>
      </p:pic>
      <p:pic>
        <p:nvPicPr>
          <p:cNvPr id="64" name="Google Shape;64;p6"/>
          <p:cNvPicPr preferRelativeResize="0"/>
          <p:nvPr/>
        </p:nvPicPr>
        <p:blipFill rotWithShape="1">
          <a:blip r:embed="rId5">
            <a:alphaModFix/>
          </a:blip>
          <a:srcRect/>
          <a:stretch/>
        </p:blipFill>
        <p:spPr>
          <a:xfrm>
            <a:off x="7259664" y="297273"/>
            <a:ext cx="142874" cy="147977"/>
          </a:xfrm>
          <a:prstGeom prst="rect">
            <a:avLst/>
          </a:prstGeom>
          <a:noFill/>
          <a:ln>
            <a:noFill/>
          </a:ln>
        </p:spPr>
      </p:pic>
      <p:pic>
        <p:nvPicPr>
          <p:cNvPr id="65" name="Google Shape;65;p6"/>
          <p:cNvPicPr preferRelativeResize="0"/>
          <p:nvPr/>
        </p:nvPicPr>
        <p:blipFill rotWithShape="1">
          <a:blip r:embed="rId6">
            <a:alphaModFix/>
          </a:blip>
          <a:srcRect/>
          <a:stretch/>
        </p:blipFill>
        <p:spPr>
          <a:xfrm>
            <a:off x="1150856" y="742633"/>
            <a:ext cx="372495" cy="214312"/>
          </a:xfrm>
          <a:prstGeom prst="rect">
            <a:avLst/>
          </a:prstGeom>
          <a:noFill/>
          <a:ln>
            <a:noFill/>
          </a:ln>
        </p:spPr>
      </p:pic>
      <p:pic>
        <p:nvPicPr>
          <p:cNvPr id="66" name="Google Shape;66;p6"/>
          <p:cNvPicPr preferRelativeResize="0"/>
          <p:nvPr/>
        </p:nvPicPr>
        <p:blipFill rotWithShape="1">
          <a:blip r:embed="rId7">
            <a:alphaModFix/>
          </a:blip>
          <a:srcRect/>
          <a:stretch/>
        </p:blipFill>
        <p:spPr>
          <a:xfrm>
            <a:off x="451086" y="278144"/>
            <a:ext cx="193902" cy="188799"/>
          </a:xfrm>
          <a:prstGeom prst="rect">
            <a:avLst/>
          </a:prstGeom>
          <a:noFill/>
          <a:ln>
            <a:noFill/>
          </a:ln>
        </p:spPr>
      </p:pic>
      <p:pic>
        <p:nvPicPr>
          <p:cNvPr id="67" name="Google Shape;67;p6"/>
          <p:cNvPicPr preferRelativeResize="0"/>
          <p:nvPr/>
        </p:nvPicPr>
        <p:blipFill rotWithShape="1">
          <a:blip r:embed="rId8">
            <a:alphaModFix/>
          </a:blip>
          <a:srcRect/>
          <a:stretch/>
        </p:blipFill>
        <p:spPr>
          <a:xfrm>
            <a:off x="4018208" y="5483169"/>
            <a:ext cx="428625" cy="304800"/>
          </a:xfrm>
          <a:prstGeom prst="rect">
            <a:avLst/>
          </a:prstGeom>
          <a:noFill/>
          <a:ln>
            <a:noFill/>
          </a:ln>
        </p:spPr>
      </p:pic>
      <p:pic>
        <p:nvPicPr>
          <p:cNvPr id="68" name="Google Shape;68;p6"/>
          <p:cNvPicPr preferRelativeResize="0"/>
          <p:nvPr/>
        </p:nvPicPr>
        <p:blipFill rotWithShape="1">
          <a:blip r:embed="rId9">
            <a:alphaModFix/>
          </a:blip>
          <a:srcRect/>
          <a:stretch/>
        </p:blipFill>
        <p:spPr>
          <a:xfrm>
            <a:off x="2036684" y="211570"/>
            <a:ext cx="142875" cy="42862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5_PPTMON slide">
  <p:cSld name="5_PPTMON slide">
    <p:spTree>
      <p:nvGrpSpPr>
        <p:cNvPr id="1" name="Shape 69"/>
        <p:cNvGrpSpPr/>
        <p:nvPr/>
      </p:nvGrpSpPr>
      <p:grpSpPr>
        <a:xfrm>
          <a:off x="0" y="0"/>
          <a:ext cx="0" cy="0"/>
          <a:chOff x="0" y="0"/>
          <a:chExt cx="0" cy="0"/>
        </a:xfrm>
      </p:grpSpPr>
      <p:pic>
        <p:nvPicPr>
          <p:cNvPr id="70" name="Google Shape;70;p7">
            <a:hlinkClick r:id="rId2"/>
          </p:cNvPr>
          <p:cNvPicPr preferRelativeResize="0"/>
          <p:nvPr/>
        </p:nvPicPr>
        <p:blipFill rotWithShape="1">
          <a:blip r:embed="rId3">
            <a:alphaModFix/>
          </a:blip>
          <a:srcRect/>
          <a:stretch/>
        </p:blipFill>
        <p:spPr>
          <a:xfrm>
            <a:off x="5647236" y="7063924"/>
            <a:ext cx="2471738" cy="190500"/>
          </a:xfrm>
          <a:prstGeom prst="rect">
            <a:avLst/>
          </a:prstGeom>
          <a:noFill/>
          <a:ln>
            <a:noFill/>
          </a:ln>
        </p:spPr>
      </p:pic>
      <p:sp>
        <p:nvSpPr>
          <p:cNvPr id="71" name="Google Shape;71;p7"/>
          <p:cNvSpPr txBox="1"/>
          <p:nvPr/>
        </p:nvSpPr>
        <p:spPr>
          <a:xfrm>
            <a:off x="4073025" y="7063924"/>
            <a:ext cx="269063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chemeClr val="hlink"/>
                </a:solidFill>
                <a:latin typeface="Arial"/>
                <a:ea typeface="Arial"/>
                <a:cs typeface="Arial"/>
                <a:sym typeface="Arial"/>
                <a:hlinkClick r:id="rId2"/>
              </a:rPr>
              <a:t>Presentation template by</a:t>
            </a:r>
            <a:endParaRPr sz="1000" u="none">
              <a:solidFill>
                <a:schemeClr val="dk1"/>
              </a:solidFill>
              <a:latin typeface="Arial"/>
              <a:ea typeface="Arial"/>
              <a:cs typeface="Arial"/>
              <a:sym typeface="Arial"/>
            </a:endParaRPr>
          </a:p>
        </p:txBody>
      </p:sp>
      <p:sp>
        <p:nvSpPr>
          <p:cNvPr id="72" name="Google Shape;72;p7"/>
          <p:cNvSpPr/>
          <p:nvPr/>
        </p:nvSpPr>
        <p:spPr>
          <a:xfrm>
            <a:off x="-2" y="0"/>
            <a:ext cx="12192000" cy="3004076"/>
          </a:xfrm>
          <a:prstGeom prst="rect">
            <a:avLst/>
          </a:prstGeom>
          <a:solidFill>
            <a:srgbClr val="97F9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 name="Google Shape;73;p7"/>
          <p:cNvSpPr>
            <a:spLocks noGrp="1"/>
          </p:cNvSpPr>
          <p:nvPr>
            <p:ph type="pic" idx="2"/>
          </p:nvPr>
        </p:nvSpPr>
        <p:spPr>
          <a:xfrm>
            <a:off x="3735528" y="1906692"/>
            <a:ext cx="2193515" cy="2194768"/>
          </a:xfrm>
          <a:prstGeom prst="ellipse">
            <a:avLst/>
          </a:prstGeom>
          <a:solidFill>
            <a:srgbClr val="F2F2F2"/>
          </a:solidFill>
          <a:ln>
            <a:noFill/>
          </a:ln>
        </p:spPr>
      </p:sp>
      <p:sp>
        <p:nvSpPr>
          <p:cNvPr id="74" name="Google Shape;74;p7"/>
          <p:cNvSpPr>
            <a:spLocks noGrp="1"/>
          </p:cNvSpPr>
          <p:nvPr>
            <p:ph type="pic" idx="3"/>
          </p:nvPr>
        </p:nvSpPr>
        <p:spPr>
          <a:xfrm>
            <a:off x="6262958" y="1906692"/>
            <a:ext cx="2193515" cy="2194768"/>
          </a:xfrm>
          <a:prstGeom prst="ellipse">
            <a:avLst/>
          </a:prstGeom>
          <a:solidFill>
            <a:srgbClr val="F2F2F2"/>
          </a:solidFill>
          <a:ln>
            <a:noFill/>
          </a:ln>
        </p:spPr>
      </p:sp>
      <p:sp>
        <p:nvSpPr>
          <p:cNvPr id="75" name="Google Shape;75;p7"/>
          <p:cNvSpPr>
            <a:spLocks noGrp="1"/>
          </p:cNvSpPr>
          <p:nvPr>
            <p:ph type="pic" idx="4"/>
          </p:nvPr>
        </p:nvSpPr>
        <p:spPr>
          <a:xfrm>
            <a:off x="8790387" y="1906692"/>
            <a:ext cx="2193515" cy="2194768"/>
          </a:xfrm>
          <a:prstGeom prst="ellipse">
            <a:avLst/>
          </a:prstGeom>
          <a:solidFill>
            <a:srgbClr val="F2F2F2"/>
          </a:solidFill>
          <a:ln>
            <a:noFill/>
          </a:ln>
        </p:spPr>
      </p:sp>
      <p:sp>
        <p:nvSpPr>
          <p:cNvPr id="76" name="Google Shape;76;p7"/>
          <p:cNvSpPr>
            <a:spLocks noGrp="1"/>
          </p:cNvSpPr>
          <p:nvPr>
            <p:ph type="pic" idx="5"/>
          </p:nvPr>
        </p:nvSpPr>
        <p:spPr>
          <a:xfrm>
            <a:off x="1208098" y="1906692"/>
            <a:ext cx="2193515" cy="2194768"/>
          </a:xfrm>
          <a:prstGeom prst="ellipse">
            <a:avLst/>
          </a:prstGeom>
          <a:solidFill>
            <a:srgbClr val="F2F2F2"/>
          </a:solidFill>
          <a:ln>
            <a:noFill/>
          </a:ln>
        </p:spPr>
      </p:sp>
      <p:pic>
        <p:nvPicPr>
          <p:cNvPr id="77" name="Google Shape;77;p7"/>
          <p:cNvPicPr preferRelativeResize="0"/>
          <p:nvPr/>
        </p:nvPicPr>
        <p:blipFill rotWithShape="1">
          <a:blip r:embed="rId4">
            <a:alphaModFix/>
          </a:blip>
          <a:srcRect/>
          <a:stretch/>
        </p:blipFill>
        <p:spPr>
          <a:xfrm>
            <a:off x="11491301" y="1353076"/>
            <a:ext cx="336776" cy="224517"/>
          </a:xfrm>
          <a:prstGeom prst="rect">
            <a:avLst/>
          </a:prstGeom>
          <a:noFill/>
          <a:ln>
            <a:noFill/>
          </a:ln>
        </p:spPr>
      </p:pic>
      <p:pic>
        <p:nvPicPr>
          <p:cNvPr id="78" name="Google Shape;78;p7"/>
          <p:cNvPicPr preferRelativeResize="0"/>
          <p:nvPr/>
        </p:nvPicPr>
        <p:blipFill rotWithShape="1">
          <a:blip r:embed="rId5">
            <a:alphaModFix/>
          </a:blip>
          <a:srcRect/>
          <a:stretch/>
        </p:blipFill>
        <p:spPr>
          <a:xfrm>
            <a:off x="10778923" y="1152228"/>
            <a:ext cx="244928" cy="234723"/>
          </a:xfrm>
          <a:prstGeom prst="rect">
            <a:avLst/>
          </a:prstGeom>
          <a:noFill/>
          <a:ln>
            <a:noFill/>
          </a:ln>
        </p:spPr>
      </p:pic>
      <p:pic>
        <p:nvPicPr>
          <p:cNvPr id="79" name="Google Shape;79;p7"/>
          <p:cNvPicPr preferRelativeResize="0"/>
          <p:nvPr/>
        </p:nvPicPr>
        <p:blipFill rotWithShape="1">
          <a:blip r:embed="rId6">
            <a:alphaModFix/>
          </a:blip>
          <a:srcRect/>
          <a:stretch/>
        </p:blipFill>
        <p:spPr>
          <a:xfrm>
            <a:off x="10842174" y="378279"/>
            <a:ext cx="142874" cy="147977"/>
          </a:xfrm>
          <a:prstGeom prst="rect">
            <a:avLst/>
          </a:prstGeom>
          <a:noFill/>
          <a:ln>
            <a:noFill/>
          </a:ln>
        </p:spPr>
      </p:pic>
      <p:pic>
        <p:nvPicPr>
          <p:cNvPr id="80" name="Google Shape;80;p7"/>
          <p:cNvPicPr preferRelativeResize="0"/>
          <p:nvPr/>
        </p:nvPicPr>
        <p:blipFill rotWithShape="1">
          <a:blip r:embed="rId7">
            <a:alphaModFix/>
          </a:blip>
          <a:srcRect/>
          <a:stretch/>
        </p:blipFill>
        <p:spPr>
          <a:xfrm>
            <a:off x="1206952" y="311944"/>
            <a:ext cx="372495" cy="214312"/>
          </a:xfrm>
          <a:prstGeom prst="rect">
            <a:avLst/>
          </a:prstGeom>
          <a:noFill/>
          <a:ln>
            <a:noFill/>
          </a:ln>
        </p:spPr>
      </p:pic>
      <p:pic>
        <p:nvPicPr>
          <p:cNvPr id="81" name="Google Shape;81;p7"/>
          <p:cNvPicPr preferRelativeResize="0"/>
          <p:nvPr/>
        </p:nvPicPr>
        <p:blipFill rotWithShape="1">
          <a:blip r:embed="rId8">
            <a:alphaModFix/>
          </a:blip>
          <a:srcRect/>
          <a:stretch/>
        </p:blipFill>
        <p:spPr>
          <a:xfrm>
            <a:off x="355509" y="773772"/>
            <a:ext cx="193902" cy="188799"/>
          </a:xfrm>
          <a:prstGeom prst="rect">
            <a:avLst/>
          </a:prstGeom>
          <a:noFill/>
          <a:ln>
            <a:noFill/>
          </a:ln>
        </p:spPr>
      </p:pic>
      <p:pic>
        <p:nvPicPr>
          <p:cNvPr id="82" name="Google Shape;82;p7"/>
          <p:cNvPicPr preferRelativeResize="0"/>
          <p:nvPr/>
        </p:nvPicPr>
        <p:blipFill rotWithShape="1">
          <a:blip r:embed="rId9">
            <a:alphaModFix/>
          </a:blip>
          <a:srcRect/>
          <a:stretch/>
        </p:blipFill>
        <p:spPr>
          <a:xfrm>
            <a:off x="2727727" y="382908"/>
            <a:ext cx="142875" cy="42862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_PPTMON slide">
  <p:cSld name="6_PPTMON slide">
    <p:spTree>
      <p:nvGrpSpPr>
        <p:cNvPr id="1" name="Shape 83"/>
        <p:cNvGrpSpPr/>
        <p:nvPr/>
      </p:nvGrpSpPr>
      <p:grpSpPr>
        <a:xfrm>
          <a:off x="0" y="0"/>
          <a:ext cx="0" cy="0"/>
          <a:chOff x="0" y="0"/>
          <a:chExt cx="0" cy="0"/>
        </a:xfrm>
      </p:grpSpPr>
      <p:pic>
        <p:nvPicPr>
          <p:cNvPr id="84" name="Google Shape;84;p8">
            <a:hlinkClick r:id="rId2"/>
          </p:cNvPr>
          <p:cNvPicPr preferRelativeResize="0"/>
          <p:nvPr/>
        </p:nvPicPr>
        <p:blipFill rotWithShape="1">
          <a:blip r:embed="rId3">
            <a:alphaModFix/>
          </a:blip>
          <a:srcRect/>
          <a:stretch/>
        </p:blipFill>
        <p:spPr>
          <a:xfrm>
            <a:off x="5647236" y="7063924"/>
            <a:ext cx="2471738" cy="190500"/>
          </a:xfrm>
          <a:prstGeom prst="rect">
            <a:avLst/>
          </a:prstGeom>
          <a:noFill/>
          <a:ln>
            <a:noFill/>
          </a:ln>
        </p:spPr>
      </p:pic>
      <p:sp>
        <p:nvSpPr>
          <p:cNvPr id="85" name="Google Shape;85;p8"/>
          <p:cNvSpPr txBox="1"/>
          <p:nvPr/>
        </p:nvSpPr>
        <p:spPr>
          <a:xfrm>
            <a:off x="4073025" y="7063924"/>
            <a:ext cx="269063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chemeClr val="hlink"/>
                </a:solidFill>
                <a:latin typeface="Arial"/>
                <a:ea typeface="Arial"/>
                <a:cs typeface="Arial"/>
                <a:sym typeface="Arial"/>
                <a:hlinkClick r:id="rId2"/>
              </a:rPr>
              <a:t>Presentation template by</a:t>
            </a:r>
            <a:endParaRPr sz="1000" u="none">
              <a:solidFill>
                <a:schemeClr val="dk1"/>
              </a:solidFill>
              <a:latin typeface="Arial"/>
              <a:ea typeface="Arial"/>
              <a:cs typeface="Arial"/>
              <a:sym typeface="Arial"/>
            </a:endParaRPr>
          </a:p>
        </p:txBody>
      </p:sp>
      <p:sp>
        <p:nvSpPr>
          <p:cNvPr id="86" name="Google Shape;86;p8"/>
          <p:cNvSpPr>
            <a:spLocks noGrp="1"/>
          </p:cNvSpPr>
          <p:nvPr>
            <p:ph type="pic" idx="2"/>
          </p:nvPr>
        </p:nvSpPr>
        <p:spPr>
          <a:xfrm>
            <a:off x="493486" y="1471384"/>
            <a:ext cx="11205028" cy="2935509"/>
          </a:xfrm>
          <a:prstGeom prst="rect">
            <a:avLst/>
          </a:prstGeom>
          <a:solidFill>
            <a:srgbClr val="F2F2F2"/>
          </a:solidFill>
          <a:ln>
            <a:noFill/>
          </a:ln>
        </p:spPr>
      </p:sp>
      <p:pic>
        <p:nvPicPr>
          <p:cNvPr id="87" name="Google Shape;87;p8"/>
          <p:cNvPicPr preferRelativeResize="0"/>
          <p:nvPr/>
        </p:nvPicPr>
        <p:blipFill rotWithShape="1">
          <a:blip r:embed="rId4">
            <a:alphaModFix/>
          </a:blip>
          <a:srcRect/>
          <a:stretch/>
        </p:blipFill>
        <p:spPr>
          <a:xfrm>
            <a:off x="11668103" y="699274"/>
            <a:ext cx="336776" cy="224517"/>
          </a:xfrm>
          <a:prstGeom prst="rect">
            <a:avLst/>
          </a:prstGeom>
          <a:noFill/>
          <a:ln>
            <a:noFill/>
          </a:ln>
        </p:spPr>
      </p:pic>
      <p:pic>
        <p:nvPicPr>
          <p:cNvPr id="88" name="Google Shape;88;p8"/>
          <p:cNvPicPr preferRelativeResize="0"/>
          <p:nvPr/>
        </p:nvPicPr>
        <p:blipFill rotWithShape="1">
          <a:blip r:embed="rId5">
            <a:alphaModFix/>
          </a:blip>
          <a:srcRect/>
          <a:stretch/>
        </p:blipFill>
        <p:spPr>
          <a:xfrm>
            <a:off x="11591563" y="382908"/>
            <a:ext cx="244928" cy="234723"/>
          </a:xfrm>
          <a:prstGeom prst="rect">
            <a:avLst/>
          </a:prstGeom>
          <a:noFill/>
          <a:ln>
            <a:noFill/>
          </a:ln>
        </p:spPr>
      </p:pic>
      <p:pic>
        <p:nvPicPr>
          <p:cNvPr id="89" name="Google Shape;89;p8"/>
          <p:cNvPicPr preferRelativeResize="0"/>
          <p:nvPr/>
        </p:nvPicPr>
        <p:blipFill rotWithShape="1">
          <a:blip r:embed="rId6">
            <a:alphaModFix/>
          </a:blip>
          <a:srcRect/>
          <a:stretch/>
        </p:blipFill>
        <p:spPr>
          <a:xfrm>
            <a:off x="11197614" y="90426"/>
            <a:ext cx="142874" cy="147977"/>
          </a:xfrm>
          <a:prstGeom prst="rect">
            <a:avLst/>
          </a:prstGeom>
          <a:noFill/>
          <a:ln>
            <a:noFill/>
          </a:ln>
        </p:spPr>
      </p:pic>
      <p:pic>
        <p:nvPicPr>
          <p:cNvPr id="90" name="Google Shape;90;p8"/>
          <p:cNvPicPr preferRelativeResize="0"/>
          <p:nvPr/>
        </p:nvPicPr>
        <p:blipFill rotWithShape="1">
          <a:blip r:embed="rId7">
            <a:alphaModFix/>
          </a:blip>
          <a:srcRect/>
          <a:stretch/>
        </p:blipFill>
        <p:spPr>
          <a:xfrm rot="5627302">
            <a:off x="1360479" y="176191"/>
            <a:ext cx="372495" cy="214312"/>
          </a:xfrm>
          <a:prstGeom prst="rect">
            <a:avLst/>
          </a:prstGeom>
          <a:noFill/>
          <a:ln>
            <a:noFill/>
          </a:ln>
        </p:spPr>
      </p:pic>
      <p:pic>
        <p:nvPicPr>
          <p:cNvPr id="91" name="Google Shape;91;p8"/>
          <p:cNvPicPr preferRelativeResize="0"/>
          <p:nvPr/>
        </p:nvPicPr>
        <p:blipFill rotWithShape="1">
          <a:blip r:embed="rId8">
            <a:alphaModFix/>
          </a:blip>
          <a:srcRect/>
          <a:stretch/>
        </p:blipFill>
        <p:spPr>
          <a:xfrm>
            <a:off x="519848" y="164414"/>
            <a:ext cx="193902" cy="188799"/>
          </a:xfrm>
          <a:prstGeom prst="rect">
            <a:avLst/>
          </a:prstGeom>
          <a:noFill/>
          <a:ln>
            <a:noFill/>
          </a:ln>
        </p:spPr>
      </p:pic>
      <p:pic>
        <p:nvPicPr>
          <p:cNvPr id="92" name="Google Shape;92;p8"/>
          <p:cNvPicPr preferRelativeResize="0"/>
          <p:nvPr/>
        </p:nvPicPr>
        <p:blipFill rotWithShape="1">
          <a:blip r:embed="rId9">
            <a:alphaModFix/>
          </a:blip>
          <a:srcRect/>
          <a:stretch/>
        </p:blipFill>
        <p:spPr>
          <a:xfrm rot="-2527421">
            <a:off x="284071" y="510638"/>
            <a:ext cx="142875" cy="42862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9_PPTMON slide">
  <p:cSld name="9_PPTMON slide">
    <p:spTree>
      <p:nvGrpSpPr>
        <p:cNvPr id="1" name="Shape 93"/>
        <p:cNvGrpSpPr/>
        <p:nvPr/>
      </p:nvGrpSpPr>
      <p:grpSpPr>
        <a:xfrm>
          <a:off x="0" y="0"/>
          <a:ext cx="0" cy="0"/>
          <a:chOff x="0" y="0"/>
          <a:chExt cx="0" cy="0"/>
        </a:xfrm>
      </p:grpSpPr>
      <p:pic>
        <p:nvPicPr>
          <p:cNvPr id="94" name="Google Shape;94;p9">
            <a:hlinkClick r:id="rId2"/>
          </p:cNvPr>
          <p:cNvPicPr preferRelativeResize="0"/>
          <p:nvPr/>
        </p:nvPicPr>
        <p:blipFill rotWithShape="1">
          <a:blip r:embed="rId3">
            <a:alphaModFix/>
          </a:blip>
          <a:srcRect/>
          <a:stretch/>
        </p:blipFill>
        <p:spPr>
          <a:xfrm>
            <a:off x="5647236" y="7063924"/>
            <a:ext cx="2471738" cy="190500"/>
          </a:xfrm>
          <a:prstGeom prst="rect">
            <a:avLst/>
          </a:prstGeom>
          <a:noFill/>
          <a:ln>
            <a:noFill/>
          </a:ln>
        </p:spPr>
      </p:pic>
      <p:sp>
        <p:nvSpPr>
          <p:cNvPr id="95" name="Google Shape;95;p9"/>
          <p:cNvSpPr txBox="1"/>
          <p:nvPr/>
        </p:nvSpPr>
        <p:spPr>
          <a:xfrm>
            <a:off x="4073025" y="7063924"/>
            <a:ext cx="269063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chemeClr val="hlink"/>
                </a:solidFill>
                <a:latin typeface="Arial"/>
                <a:ea typeface="Arial"/>
                <a:cs typeface="Arial"/>
                <a:sym typeface="Arial"/>
                <a:hlinkClick r:id="rId2"/>
              </a:rPr>
              <a:t>Presentation template by</a:t>
            </a:r>
            <a:endParaRPr sz="1000" u="none">
              <a:solidFill>
                <a:schemeClr val="dk1"/>
              </a:solidFill>
              <a:latin typeface="Arial"/>
              <a:ea typeface="Arial"/>
              <a:cs typeface="Arial"/>
              <a:sym typeface="Arial"/>
            </a:endParaRPr>
          </a:p>
        </p:txBody>
      </p:sp>
      <p:pic>
        <p:nvPicPr>
          <p:cNvPr id="96" name="Google Shape;96;p9"/>
          <p:cNvPicPr preferRelativeResize="0"/>
          <p:nvPr/>
        </p:nvPicPr>
        <p:blipFill rotWithShape="1">
          <a:blip r:embed="rId4">
            <a:alphaModFix/>
          </a:blip>
          <a:srcRect/>
          <a:stretch/>
        </p:blipFill>
        <p:spPr>
          <a:xfrm>
            <a:off x="11647240" y="6268767"/>
            <a:ext cx="336776" cy="224517"/>
          </a:xfrm>
          <a:prstGeom prst="rect">
            <a:avLst/>
          </a:prstGeom>
          <a:noFill/>
          <a:ln>
            <a:noFill/>
          </a:ln>
        </p:spPr>
      </p:pic>
      <p:pic>
        <p:nvPicPr>
          <p:cNvPr id="97" name="Google Shape;97;p9"/>
          <p:cNvPicPr preferRelativeResize="0"/>
          <p:nvPr/>
        </p:nvPicPr>
        <p:blipFill rotWithShape="1">
          <a:blip r:embed="rId5">
            <a:alphaModFix/>
          </a:blip>
          <a:srcRect/>
          <a:stretch/>
        </p:blipFill>
        <p:spPr>
          <a:xfrm>
            <a:off x="357209" y="5931828"/>
            <a:ext cx="428625" cy="304800"/>
          </a:xfrm>
          <a:prstGeom prst="rect">
            <a:avLst/>
          </a:prstGeom>
          <a:noFill/>
          <a:ln>
            <a:noFill/>
          </a:ln>
        </p:spPr>
      </p:pic>
      <p:pic>
        <p:nvPicPr>
          <p:cNvPr id="98" name="Google Shape;98;p9"/>
          <p:cNvPicPr preferRelativeResize="0"/>
          <p:nvPr/>
        </p:nvPicPr>
        <p:blipFill rotWithShape="1">
          <a:blip r:embed="rId6">
            <a:alphaModFix/>
          </a:blip>
          <a:srcRect/>
          <a:stretch/>
        </p:blipFill>
        <p:spPr>
          <a:xfrm>
            <a:off x="119084" y="6460809"/>
            <a:ext cx="666750" cy="323850"/>
          </a:xfrm>
          <a:prstGeom prst="rect">
            <a:avLst/>
          </a:prstGeom>
          <a:noFill/>
          <a:ln>
            <a:noFill/>
          </a:ln>
        </p:spPr>
      </p:pic>
      <p:pic>
        <p:nvPicPr>
          <p:cNvPr id="99" name="Google Shape;99;p9"/>
          <p:cNvPicPr preferRelativeResize="0"/>
          <p:nvPr/>
        </p:nvPicPr>
        <p:blipFill rotWithShape="1">
          <a:blip r:embed="rId7">
            <a:alphaModFix/>
          </a:blip>
          <a:srcRect/>
          <a:stretch/>
        </p:blipFill>
        <p:spPr>
          <a:xfrm flipH="1">
            <a:off x="1052623" y="813738"/>
            <a:ext cx="336776" cy="224517"/>
          </a:xfrm>
          <a:prstGeom prst="rect">
            <a:avLst/>
          </a:prstGeom>
          <a:noFill/>
          <a:ln>
            <a:noFill/>
          </a:ln>
        </p:spPr>
      </p:pic>
      <p:pic>
        <p:nvPicPr>
          <p:cNvPr id="100" name="Google Shape;100;p9"/>
          <p:cNvPicPr preferRelativeResize="0"/>
          <p:nvPr/>
        </p:nvPicPr>
        <p:blipFill rotWithShape="1">
          <a:blip r:embed="rId8">
            <a:alphaModFix/>
          </a:blip>
          <a:srcRect/>
          <a:stretch/>
        </p:blipFill>
        <p:spPr>
          <a:xfrm flipH="1">
            <a:off x="278969" y="526256"/>
            <a:ext cx="244928" cy="234723"/>
          </a:xfrm>
          <a:prstGeom prst="rect">
            <a:avLst/>
          </a:prstGeom>
          <a:noFill/>
          <a:ln>
            <a:noFill/>
          </a:ln>
        </p:spPr>
      </p:pic>
      <p:pic>
        <p:nvPicPr>
          <p:cNvPr id="101" name="Google Shape;101;p9"/>
          <p:cNvPicPr preferRelativeResize="0"/>
          <p:nvPr/>
        </p:nvPicPr>
        <p:blipFill rotWithShape="1">
          <a:blip r:embed="rId9">
            <a:alphaModFix/>
          </a:blip>
          <a:srcRect/>
          <a:stretch/>
        </p:blipFill>
        <p:spPr>
          <a:xfrm flipH="1">
            <a:off x="1672177" y="406400"/>
            <a:ext cx="142874" cy="147977"/>
          </a:xfrm>
          <a:prstGeom prst="rect">
            <a:avLst/>
          </a:prstGeom>
          <a:noFill/>
          <a:ln>
            <a:noFill/>
          </a:ln>
        </p:spPr>
      </p:pic>
      <p:pic>
        <p:nvPicPr>
          <p:cNvPr id="102" name="Google Shape;102;p9"/>
          <p:cNvPicPr preferRelativeResize="0"/>
          <p:nvPr/>
        </p:nvPicPr>
        <p:blipFill rotWithShape="1">
          <a:blip r:embed="rId10">
            <a:alphaModFix/>
          </a:blip>
          <a:srcRect/>
          <a:stretch/>
        </p:blipFill>
        <p:spPr>
          <a:xfrm flipH="1">
            <a:off x="10933977" y="311944"/>
            <a:ext cx="372495" cy="214312"/>
          </a:xfrm>
          <a:prstGeom prst="rect">
            <a:avLst/>
          </a:prstGeom>
          <a:noFill/>
          <a:ln>
            <a:noFill/>
          </a:ln>
        </p:spPr>
      </p:pic>
      <p:pic>
        <p:nvPicPr>
          <p:cNvPr id="103" name="Google Shape;103;p9"/>
          <p:cNvPicPr preferRelativeResize="0"/>
          <p:nvPr/>
        </p:nvPicPr>
        <p:blipFill rotWithShape="1">
          <a:blip r:embed="rId11">
            <a:alphaModFix/>
          </a:blip>
          <a:srcRect/>
          <a:stretch/>
        </p:blipFill>
        <p:spPr>
          <a:xfrm flipH="1">
            <a:off x="11634175" y="773772"/>
            <a:ext cx="193902" cy="188799"/>
          </a:xfrm>
          <a:prstGeom prst="rect">
            <a:avLst/>
          </a:prstGeom>
          <a:noFill/>
          <a:ln>
            <a:noFill/>
          </a:ln>
        </p:spPr>
      </p:pic>
      <p:pic>
        <p:nvPicPr>
          <p:cNvPr id="104" name="Google Shape;104;p9"/>
          <p:cNvPicPr preferRelativeResize="0"/>
          <p:nvPr/>
        </p:nvPicPr>
        <p:blipFill rotWithShape="1">
          <a:blip r:embed="rId12">
            <a:alphaModFix/>
          </a:blip>
          <a:srcRect/>
          <a:stretch/>
        </p:blipFill>
        <p:spPr>
          <a:xfrm flipH="1">
            <a:off x="10265484" y="345147"/>
            <a:ext cx="142875" cy="42862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_PPTMON slide">
  <p:cSld name="7_PPTMON slide">
    <p:spTree>
      <p:nvGrpSpPr>
        <p:cNvPr id="1" name="Shape 105"/>
        <p:cNvGrpSpPr/>
        <p:nvPr/>
      </p:nvGrpSpPr>
      <p:grpSpPr>
        <a:xfrm>
          <a:off x="0" y="0"/>
          <a:ext cx="0" cy="0"/>
          <a:chOff x="0" y="0"/>
          <a:chExt cx="0" cy="0"/>
        </a:xfrm>
      </p:grpSpPr>
      <p:pic>
        <p:nvPicPr>
          <p:cNvPr id="106" name="Google Shape;106;p10">
            <a:hlinkClick r:id="rId2"/>
          </p:cNvPr>
          <p:cNvPicPr preferRelativeResize="0"/>
          <p:nvPr/>
        </p:nvPicPr>
        <p:blipFill rotWithShape="1">
          <a:blip r:embed="rId3">
            <a:alphaModFix/>
          </a:blip>
          <a:srcRect/>
          <a:stretch/>
        </p:blipFill>
        <p:spPr>
          <a:xfrm>
            <a:off x="5647236" y="7063924"/>
            <a:ext cx="2471738" cy="190500"/>
          </a:xfrm>
          <a:prstGeom prst="rect">
            <a:avLst/>
          </a:prstGeom>
          <a:noFill/>
          <a:ln>
            <a:noFill/>
          </a:ln>
        </p:spPr>
      </p:pic>
      <p:sp>
        <p:nvSpPr>
          <p:cNvPr id="107" name="Google Shape;107;p10"/>
          <p:cNvSpPr txBox="1"/>
          <p:nvPr/>
        </p:nvSpPr>
        <p:spPr>
          <a:xfrm>
            <a:off x="4073025" y="7063924"/>
            <a:ext cx="269063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chemeClr val="hlink"/>
                </a:solidFill>
                <a:latin typeface="Arial"/>
                <a:ea typeface="Arial"/>
                <a:cs typeface="Arial"/>
                <a:sym typeface="Arial"/>
                <a:hlinkClick r:id="rId2"/>
              </a:rPr>
              <a:t>Presentation template by</a:t>
            </a:r>
            <a:endParaRPr sz="1000" u="none">
              <a:solidFill>
                <a:schemeClr val="dk1"/>
              </a:solidFill>
              <a:latin typeface="Arial"/>
              <a:ea typeface="Arial"/>
              <a:cs typeface="Arial"/>
              <a:sym typeface="Arial"/>
            </a:endParaRPr>
          </a:p>
        </p:txBody>
      </p:sp>
      <p:sp>
        <p:nvSpPr>
          <p:cNvPr id="108" name="Google Shape;108;p10"/>
          <p:cNvSpPr/>
          <p:nvPr/>
        </p:nvSpPr>
        <p:spPr>
          <a:xfrm>
            <a:off x="-2" y="3428992"/>
            <a:ext cx="12192000" cy="3429007"/>
          </a:xfrm>
          <a:prstGeom prst="rect">
            <a:avLst/>
          </a:prstGeom>
          <a:solidFill>
            <a:srgbClr val="97F9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10"/>
          <p:cNvSpPr>
            <a:spLocks noGrp="1"/>
          </p:cNvSpPr>
          <p:nvPr>
            <p:ph type="pic" idx="2"/>
          </p:nvPr>
        </p:nvSpPr>
        <p:spPr>
          <a:xfrm>
            <a:off x="493486" y="3428993"/>
            <a:ext cx="11205028" cy="2935509"/>
          </a:xfrm>
          <a:prstGeom prst="rect">
            <a:avLst/>
          </a:prstGeom>
          <a:solidFill>
            <a:srgbClr val="F2F2F2"/>
          </a:solidFill>
          <a:ln>
            <a:noFill/>
          </a:ln>
        </p:spPr>
      </p:sp>
      <p:pic>
        <p:nvPicPr>
          <p:cNvPr id="110" name="Google Shape;110;p10"/>
          <p:cNvPicPr preferRelativeResize="0"/>
          <p:nvPr/>
        </p:nvPicPr>
        <p:blipFill rotWithShape="1">
          <a:blip r:embed="rId4">
            <a:alphaModFix/>
          </a:blip>
          <a:srcRect/>
          <a:stretch/>
        </p:blipFill>
        <p:spPr>
          <a:xfrm>
            <a:off x="10643572" y="363559"/>
            <a:ext cx="1159499" cy="249238"/>
          </a:xfrm>
          <a:prstGeom prst="rect">
            <a:avLst/>
          </a:prstGeom>
          <a:noFill/>
          <a:ln>
            <a:noFill/>
          </a:ln>
        </p:spPr>
      </p:pic>
      <p:pic>
        <p:nvPicPr>
          <p:cNvPr id="111" name="Google Shape;111;p10"/>
          <p:cNvPicPr preferRelativeResize="0"/>
          <p:nvPr/>
        </p:nvPicPr>
        <p:blipFill rotWithShape="1">
          <a:blip r:embed="rId5">
            <a:alphaModFix/>
          </a:blip>
          <a:srcRect/>
          <a:stretch/>
        </p:blipFill>
        <p:spPr>
          <a:xfrm>
            <a:off x="1747756" y="170988"/>
            <a:ext cx="372495" cy="214312"/>
          </a:xfrm>
          <a:prstGeom prst="rect">
            <a:avLst/>
          </a:prstGeom>
          <a:noFill/>
          <a:ln>
            <a:noFill/>
          </a:ln>
        </p:spPr>
      </p:pic>
      <p:pic>
        <p:nvPicPr>
          <p:cNvPr id="112" name="Google Shape;112;p10"/>
          <p:cNvPicPr preferRelativeResize="0"/>
          <p:nvPr/>
        </p:nvPicPr>
        <p:blipFill rotWithShape="1">
          <a:blip r:embed="rId6">
            <a:alphaModFix/>
          </a:blip>
          <a:srcRect/>
          <a:stretch/>
        </p:blipFill>
        <p:spPr>
          <a:xfrm>
            <a:off x="236581" y="174760"/>
            <a:ext cx="193902" cy="188799"/>
          </a:xfrm>
          <a:prstGeom prst="rect">
            <a:avLst/>
          </a:prstGeom>
          <a:noFill/>
          <a:ln>
            <a:noFill/>
          </a:ln>
        </p:spPr>
      </p:pic>
      <p:pic>
        <p:nvPicPr>
          <p:cNvPr id="113" name="Google Shape;113;p10"/>
          <p:cNvPicPr preferRelativeResize="0"/>
          <p:nvPr/>
        </p:nvPicPr>
        <p:blipFill rotWithShape="1">
          <a:blip r:embed="rId7">
            <a:alphaModFix/>
          </a:blip>
          <a:srcRect/>
          <a:stretch/>
        </p:blipFill>
        <p:spPr>
          <a:xfrm rot="2013070">
            <a:off x="262095" y="2624570"/>
            <a:ext cx="142875" cy="42862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_rels/slide15.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pythonhosted.org/comtypes/" TargetMode="External"/><Relationship Id="rId3" Type="http://schemas.openxmlformats.org/officeDocument/2006/relationships/hyperlink" Target="https://docs.python.org/3/library/asyncio.html" TargetMode="External"/><Relationship Id="rId7" Type="http://schemas.openxmlformats.org/officeDocument/2006/relationships/hyperlink" Target="https://vkbottle.readthedocs.io/ru/latest/" TargetMode="Externa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hyperlink" Target="https://python-pptx.readthedocs.io/en/latest/index.html" TargetMode="External"/><Relationship Id="rId11" Type="http://schemas.openxmlformats.org/officeDocument/2006/relationships/hyperlink" Target="https://webznam.ru/blog/fajl_s_rasshireniem_pptx/2019-12-02-1344" TargetMode="External"/><Relationship Id="rId5" Type="http://schemas.openxmlformats.org/officeDocument/2006/relationships/hyperlink" Target="https://pymorphy2.readthedocs.io/en/stable/" TargetMode="External"/><Relationship Id="rId10" Type="http://schemas.openxmlformats.org/officeDocument/2006/relationships/hyperlink" Target="https://pypi.org/project/python-dotenv/" TargetMode="External"/><Relationship Id="rId4" Type="http://schemas.openxmlformats.org/officeDocument/2006/relationships/hyperlink" Target="https://docs.aiogram.dev/en/latest/" TargetMode="External"/><Relationship Id="rId9" Type="http://schemas.openxmlformats.org/officeDocument/2006/relationships/hyperlink" Target="https://github.com/petrovich/pytrovich"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6.emf"/><Relationship Id="rId5" Type="http://schemas.openxmlformats.org/officeDocument/2006/relationships/package" Target="../embeddings/Microsoft_PowerPoint_Presentation1.pptx"/><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8"/>
          <p:cNvSpPr txBox="1"/>
          <p:nvPr/>
        </p:nvSpPr>
        <p:spPr>
          <a:xfrm>
            <a:off x="737086" y="1812181"/>
            <a:ext cx="7565084" cy="1200329"/>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7200" b="1" dirty="0" smtClean="0">
                <a:solidFill>
                  <a:srgbClr val="2E3E52"/>
                </a:solidFill>
                <a:latin typeface="Montserrat Black"/>
                <a:ea typeface="Montserrat Black"/>
                <a:cs typeface="Montserrat Black"/>
                <a:sym typeface="Montserrat Black"/>
              </a:rPr>
              <a:t>Botificater</a:t>
            </a:r>
            <a:endParaRPr sz="7200" b="1" i="0" u="none" strike="noStrike" cap="none" dirty="0">
              <a:solidFill>
                <a:srgbClr val="2E3E52"/>
              </a:solidFill>
              <a:latin typeface="Montserrat Black"/>
              <a:ea typeface="Montserrat Black"/>
              <a:cs typeface="Montserrat Black"/>
              <a:sym typeface="Montserrat Black"/>
            </a:endParaRPr>
          </a:p>
        </p:txBody>
      </p:sp>
      <p:sp>
        <p:nvSpPr>
          <p:cNvPr id="193" name="Google Shape;193;p18"/>
          <p:cNvSpPr txBox="1"/>
          <p:nvPr/>
        </p:nvSpPr>
        <p:spPr>
          <a:xfrm>
            <a:off x="737086" y="4945113"/>
            <a:ext cx="2720489" cy="1646564"/>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1800" b="0" i="0" u="none" strike="noStrike" cap="none" dirty="0" err="1">
                <a:solidFill>
                  <a:schemeClr val="dk1"/>
                </a:solidFill>
                <a:latin typeface="Montserrat Black" panose="020B0604020202020204" charset="-52"/>
                <a:ea typeface="Montserrat Black"/>
                <a:cs typeface="Montserrat Black"/>
                <a:sym typeface="Montserrat Black"/>
              </a:rPr>
              <a:t>Балухтин</a:t>
            </a:r>
            <a:r>
              <a:rPr lang="en-US" sz="1800" b="0" i="0" u="none" strike="noStrike" cap="none" dirty="0">
                <a:solidFill>
                  <a:schemeClr val="dk1"/>
                </a:solidFill>
                <a:latin typeface="Montserrat Black" panose="020B0604020202020204" charset="-52"/>
                <a:ea typeface="Montserrat Black"/>
                <a:cs typeface="Montserrat Black"/>
                <a:sym typeface="Montserrat Black"/>
              </a:rPr>
              <a:t> </a:t>
            </a:r>
            <a:r>
              <a:rPr lang="en-US" sz="1800" b="0" i="0" u="none" strike="noStrike" cap="none" dirty="0" err="1">
                <a:solidFill>
                  <a:schemeClr val="dk1"/>
                </a:solidFill>
                <a:latin typeface="Montserrat Black" panose="020B0604020202020204" charset="-52"/>
                <a:ea typeface="Montserrat Black"/>
                <a:cs typeface="Montserrat Black"/>
                <a:sym typeface="Montserrat Black"/>
              </a:rPr>
              <a:t>Владислав</a:t>
            </a:r>
            <a:r>
              <a:rPr lang="en-US" sz="1800" b="0" i="0" u="none" strike="noStrike" cap="none" dirty="0">
                <a:solidFill>
                  <a:schemeClr val="dk1"/>
                </a:solidFill>
                <a:latin typeface="Montserrat Black" panose="020B0604020202020204" charset="-52"/>
                <a:ea typeface="Montserrat Black"/>
                <a:cs typeface="Montserrat Black"/>
                <a:sym typeface="Montserrat Black"/>
              </a:rPr>
              <a:t/>
            </a:r>
            <a:br>
              <a:rPr lang="en-US" sz="1800" b="0" i="0" u="none" strike="noStrike" cap="none" dirty="0">
                <a:solidFill>
                  <a:schemeClr val="dk1"/>
                </a:solidFill>
                <a:latin typeface="Montserrat Black" panose="020B0604020202020204" charset="-52"/>
                <a:ea typeface="Montserrat Black"/>
                <a:cs typeface="Montserrat Black"/>
                <a:sym typeface="Montserrat Black"/>
              </a:rPr>
            </a:br>
            <a:r>
              <a:rPr lang="en-US" sz="1800" b="0" i="0" u="none" strike="noStrike" cap="none" dirty="0" err="1">
                <a:solidFill>
                  <a:schemeClr val="dk1"/>
                </a:solidFill>
                <a:latin typeface="Montserrat Black" panose="020B0604020202020204" charset="-52"/>
                <a:ea typeface="Montserrat Black"/>
                <a:cs typeface="Montserrat Black"/>
                <a:sym typeface="Montserrat Black"/>
              </a:rPr>
              <a:t>Карнаухова</a:t>
            </a:r>
            <a:r>
              <a:rPr lang="en-US" sz="1800" b="0" i="0" u="none" strike="noStrike" cap="none" dirty="0">
                <a:solidFill>
                  <a:schemeClr val="dk1"/>
                </a:solidFill>
                <a:latin typeface="Montserrat Black" panose="020B0604020202020204" charset="-52"/>
                <a:ea typeface="Montserrat Black"/>
                <a:cs typeface="Montserrat Black"/>
                <a:sym typeface="Montserrat Black"/>
              </a:rPr>
              <a:t> </a:t>
            </a:r>
            <a:r>
              <a:rPr lang="en-US" sz="1800" b="0" i="0" u="none" strike="noStrike" cap="none" dirty="0" err="1">
                <a:solidFill>
                  <a:schemeClr val="dk1"/>
                </a:solidFill>
                <a:latin typeface="Montserrat Black" panose="020B0604020202020204" charset="-52"/>
                <a:ea typeface="Montserrat Black"/>
                <a:cs typeface="Montserrat Black"/>
                <a:sym typeface="Montserrat Black"/>
              </a:rPr>
              <a:t>Алиса</a:t>
            </a:r>
            <a:endParaRPr dirty="0">
              <a:latin typeface="Montserrat Black" panose="020B0604020202020204" charset="-52"/>
            </a:endParaRPr>
          </a:p>
          <a:p>
            <a:pPr marL="0" marR="0" lvl="0" indent="0" algn="l" rtl="0">
              <a:spcBef>
                <a:spcPts val="0"/>
              </a:spcBef>
              <a:spcAft>
                <a:spcPts val="0"/>
              </a:spcAft>
              <a:buNone/>
            </a:pPr>
            <a:r>
              <a:rPr lang="en-US" sz="1800" dirty="0">
                <a:solidFill>
                  <a:schemeClr val="dk1"/>
                </a:solidFill>
                <a:latin typeface="Montserrat Black" panose="020B0604020202020204" charset="-52"/>
                <a:ea typeface="Montserrat Black"/>
                <a:cs typeface="Montserrat Black"/>
                <a:sym typeface="Montserrat Black"/>
              </a:rPr>
              <a:t>Глухов Андрей</a:t>
            </a:r>
            <a:endParaRPr dirty="0">
              <a:latin typeface="Montserrat Black" panose="020B0604020202020204" charset="-52"/>
            </a:endParaRPr>
          </a:p>
          <a:p>
            <a:pPr lvl="0">
              <a:spcBef>
                <a:spcPts val="600"/>
              </a:spcBef>
            </a:pPr>
            <a:r>
              <a:rPr lang="ru-RU" sz="2000" dirty="0">
                <a:solidFill>
                  <a:schemeClr val="dk1"/>
                </a:solidFill>
                <a:latin typeface="Montserrat Black" panose="020B0604020202020204" charset="-52"/>
                <a:ea typeface="Montserrat Black"/>
                <a:cs typeface="Montserrat Black"/>
                <a:sym typeface="Montserrat Black"/>
              </a:rPr>
              <a:t>Сириус</a:t>
            </a:r>
          </a:p>
          <a:p>
            <a:pPr marL="0" marR="0" lvl="0" indent="0" algn="l" rtl="0">
              <a:spcBef>
                <a:spcPts val="0"/>
              </a:spcBef>
              <a:spcAft>
                <a:spcPts val="0"/>
              </a:spcAft>
              <a:buNone/>
            </a:pPr>
            <a:r>
              <a:rPr lang="en-US" sz="1100" dirty="0" err="1" smtClean="0">
                <a:solidFill>
                  <a:schemeClr val="dk1"/>
                </a:solidFill>
                <a:latin typeface="Montserrat Black" panose="020B0604020202020204" charset="-52"/>
                <a:ea typeface="Montserrat Black"/>
                <a:cs typeface="Montserrat Black"/>
                <a:sym typeface="Montserrat Black"/>
              </a:rPr>
              <a:t>Новосибирск</a:t>
            </a:r>
            <a:r>
              <a:rPr lang="en-US" sz="1100" dirty="0" smtClean="0">
                <a:solidFill>
                  <a:schemeClr val="dk1"/>
                </a:solidFill>
                <a:latin typeface="Montserrat Black" panose="020B0604020202020204" charset="-52"/>
                <a:ea typeface="Montserrat Black"/>
                <a:cs typeface="Montserrat Black"/>
                <a:sym typeface="Montserrat Black"/>
              </a:rPr>
              <a:t> </a:t>
            </a:r>
            <a:r>
              <a:rPr lang="en-US" sz="1100" dirty="0">
                <a:solidFill>
                  <a:schemeClr val="dk1"/>
                </a:solidFill>
                <a:latin typeface="Montserrat Black" panose="020B0604020202020204" charset="-52"/>
                <a:ea typeface="Montserrat Black"/>
                <a:cs typeface="Montserrat Black"/>
                <a:sym typeface="Montserrat Black"/>
              </a:rPr>
              <a:t/>
            </a:r>
            <a:br>
              <a:rPr lang="en-US" sz="1100" dirty="0">
                <a:solidFill>
                  <a:schemeClr val="dk1"/>
                </a:solidFill>
                <a:latin typeface="Montserrat Black" panose="020B0604020202020204" charset="-52"/>
                <a:ea typeface="Montserrat Black"/>
                <a:cs typeface="Montserrat Black"/>
                <a:sym typeface="Montserrat Black"/>
              </a:rPr>
            </a:br>
            <a:r>
              <a:rPr lang="en-US" sz="1100" dirty="0" smtClean="0">
                <a:solidFill>
                  <a:schemeClr val="dk1"/>
                </a:solidFill>
                <a:latin typeface="Montserrat Black" panose="020B0604020202020204" charset="-52"/>
                <a:ea typeface="Montserrat Black"/>
                <a:cs typeface="Montserrat Black"/>
                <a:sym typeface="Montserrat Black"/>
              </a:rPr>
              <a:t>202</a:t>
            </a:r>
            <a:r>
              <a:rPr lang="ru-RU" sz="1100" dirty="0" smtClean="0">
                <a:solidFill>
                  <a:schemeClr val="dk1"/>
                </a:solidFill>
                <a:latin typeface="Montserrat Black" panose="020B0604020202020204" charset="-52"/>
                <a:ea typeface="Montserrat Black"/>
                <a:cs typeface="Montserrat Black"/>
                <a:sym typeface="Montserrat Black"/>
              </a:rPr>
              <a:t>2</a:t>
            </a:r>
            <a:endParaRPr dirty="0">
              <a:latin typeface="Montserrat Black" panose="020B0604020202020204" charset="-52"/>
            </a:endParaRPr>
          </a:p>
        </p:txBody>
      </p:sp>
      <p:sp>
        <p:nvSpPr>
          <p:cNvPr id="194" name="Google Shape;194;p18"/>
          <p:cNvSpPr/>
          <p:nvPr/>
        </p:nvSpPr>
        <p:spPr>
          <a:xfrm>
            <a:off x="737087" y="3075709"/>
            <a:ext cx="5358913" cy="1112793"/>
          </a:xfrm>
          <a:prstGeom prst="rect">
            <a:avLst/>
          </a:prstGeom>
          <a:solidFill>
            <a:srgbClr val="FF575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3200" dirty="0" smtClean="0">
                <a:solidFill>
                  <a:schemeClr val="lt1"/>
                </a:solidFill>
                <a:latin typeface="Montserrat"/>
                <a:ea typeface="Montserrat"/>
                <a:cs typeface="Montserrat"/>
                <a:sym typeface="Montserrat"/>
              </a:rPr>
              <a:t>Оперативная выдача сертификато</a:t>
            </a:r>
            <a:r>
              <a:rPr lang="ru-RU" sz="3200" dirty="0">
                <a:solidFill>
                  <a:schemeClr val="lt1"/>
                </a:solidFill>
                <a:latin typeface="Montserrat"/>
                <a:ea typeface="Montserrat"/>
                <a:cs typeface="Montserrat"/>
                <a:sym typeface="Montserrat"/>
              </a:rPr>
              <a:t>в</a:t>
            </a:r>
            <a:endParaRPr sz="3200" dirty="0">
              <a:solidFill>
                <a:schemeClr val="lt1"/>
              </a:solidFill>
              <a:latin typeface="Montserrat"/>
              <a:ea typeface="Montserrat"/>
              <a:cs typeface="Montserrat"/>
              <a:sym typeface="Montserrat"/>
            </a:endParaRPr>
          </a:p>
        </p:txBody>
      </p:sp>
      <p:pic>
        <p:nvPicPr>
          <p:cNvPr id="195" name="Google Shape;195;p18"/>
          <p:cNvPicPr preferRelativeResize="0"/>
          <p:nvPr/>
        </p:nvPicPr>
        <p:blipFill rotWithShape="1">
          <a:blip r:embed="rId3">
            <a:alphaModFix/>
          </a:blip>
          <a:srcRect b="3657"/>
          <a:stretch/>
        </p:blipFill>
        <p:spPr>
          <a:xfrm>
            <a:off x="7281949" y="2056942"/>
            <a:ext cx="4910051" cy="4730483"/>
          </a:xfrm>
          <a:prstGeom prst="rect">
            <a:avLst/>
          </a:prstGeom>
          <a:noFill/>
          <a:ln>
            <a:noFill/>
          </a:ln>
        </p:spPr>
      </p:pic>
      <p:sp>
        <p:nvSpPr>
          <p:cNvPr id="196" name="Google Shape;196;p18"/>
          <p:cNvSpPr txBox="1"/>
          <p:nvPr/>
        </p:nvSpPr>
        <p:spPr>
          <a:xfrm>
            <a:off x="6394619" y="0"/>
            <a:ext cx="5797382" cy="1323399"/>
          </a:xfrm>
          <a:prstGeom prst="rect">
            <a:avLst/>
          </a:prstGeom>
          <a:noFill/>
          <a:ln>
            <a:noFill/>
          </a:ln>
        </p:spPr>
        <p:txBody>
          <a:bodyPr spcFirstLastPara="1" wrap="square" lIns="91425" tIns="45700" rIns="91425" bIns="45700" anchor="t" anchorCtr="0">
            <a:spAutoFit/>
          </a:bodyPr>
          <a:lstStyle/>
          <a:p>
            <a:pPr lvl="0" algn="r"/>
            <a:r>
              <a:rPr lang="ru-RU" sz="2000" dirty="0" smtClean="0">
                <a:solidFill>
                  <a:srgbClr val="2E3E52"/>
                </a:solidFill>
                <a:latin typeface="Montserrat" panose="00000500000000000000" pitchFamily="2" charset="-52"/>
              </a:rPr>
              <a:t>ЗАКЛЮЧИТЕЛЬНЫЙ ТРЕК Всероссийского </a:t>
            </a:r>
            <a:r>
              <a:rPr lang="ru-RU" sz="2000" dirty="0">
                <a:solidFill>
                  <a:srgbClr val="2E3E52"/>
                </a:solidFill>
                <a:latin typeface="Montserrat" panose="00000500000000000000" pitchFamily="2" charset="-52"/>
              </a:rPr>
              <a:t>конкурса научно-технологических проектов «Большие вызовы» в 2021/2022 учебном году</a:t>
            </a:r>
            <a:endParaRPr lang="ru-RU" sz="2000" dirty="0">
              <a:solidFill>
                <a:srgbClr val="2E3E52"/>
              </a:solidFill>
              <a:latin typeface="Montserrat" panose="00000500000000000000" pitchFamily="2" charset="-52"/>
              <a:ea typeface="Montserrat"/>
              <a:cs typeface="Montserrat"/>
              <a:sym typeface="Montserrat"/>
            </a:endParaRPr>
          </a:p>
        </p:txBody>
      </p:sp>
      <p:cxnSp>
        <p:nvCxnSpPr>
          <p:cNvPr id="197" name="Google Shape;197;p18"/>
          <p:cNvCxnSpPr/>
          <p:nvPr/>
        </p:nvCxnSpPr>
        <p:spPr>
          <a:xfrm>
            <a:off x="737086" y="5875165"/>
            <a:ext cx="2720489" cy="0"/>
          </a:xfrm>
          <a:prstGeom prst="straightConnector1">
            <a:avLst/>
          </a:prstGeom>
          <a:noFill/>
          <a:ln w="57150" cap="flat" cmpd="sng">
            <a:solidFill>
              <a:srgbClr val="F7CC7F"/>
            </a:solidFill>
            <a:prstDash val="solid"/>
            <a:miter lim="800000"/>
            <a:headEnd type="none" w="sm" len="sm"/>
            <a:tailEnd type="none" w="sm" len="sm"/>
          </a:ln>
        </p:spPr>
      </p:cxnSp>
      <p:sp>
        <p:nvSpPr>
          <p:cNvPr id="2" name="TextBox 1"/>
          <p:cNvSpPr txBox="1"/>
          <p:nvPr/>
        </p:nvSpPr>
        <p:spPr>
          <a:xfrm>
            <a:off x="7890156" y="2150735"/>
            <a:ext cx="3693639" cy="646331"/>
          </a:xfrm>
          <a:prstGeom prst="rect">
            <a:avLst/>
          </a:prstGeom>
          <a:noFill/>
        </p:spPr>
        <p:txBody>
          <a:bodyPr wrap="none" rtlCol="0">
            <a:spAutoFit/>
          </a:bodyPr>
          <a:lstStyle/>
          <a:p>
            <a:pPr algn="ctr"/>
            <a:r>
              <a:rPr lang="ru-RU" sz="1800" dirty="0" smtClean="0">
                <a:solidFill>
                  <a:srgbClr val="2E3E52"/>
                </a:solidFill>
                <a:latin typeface="Montserrat" panose="020B0604020202020204" charset="-52"/>
              </a:rPr>
              <a:t>Данный проект является</a:t>
            </a:r>
            <a:br>
              <a:rPr lang="ru-RU" sz="1800" dirty="0" smtClean="0">
                <a:solidFill>
                  <a:srgbClr val="2E3E52"/>
                </a:solidFill>
                <a:latin typeface="Montserrat" panose="020B0604020202020204" charset="-52"/>
              </a:rPr>
            </a:br>
            <a:r>
              <a:rPr lang="ru-RU" sz="1800" dirty="0" smtClean="0">
                <a:solidFill>
                  <a:srgbClr val="2E3E52"/>
                </a:solidFill>
                <a:latin typeface="Montserrat" panose="020B0604020202020204" charset="-52"/>
              </a:rPr>
              <a:t>практико-ориентированным</a:t>
            </a:r>
            <a:endParaRPr lang="ru-RU" sz="1800" dirty="0">
              <a:solidFill>
                <a:srgbClr val="2E3E52"/>
              </a:solidFill>
              <a:latin typeface="Montserrat" panose="020B0604020202020204" charset="-52"/>
            </a:endParaRPr>
          </a:p>
        </p:txBody>
      </p:sp>
    </p:spTree>
  </p:cSld>
  <p:clrMapOvr>
    <a:masterClrMapping/>
  </p:clrMapOvr>
  <p:transition spd="slow" advTm="1521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2"/>
                                        </p:tgtEl>
                                        <p:attrNameLst>
                                          <p:attrName>style.visibility</p:attrName>
                                        </p:attrNameLst>
                                      </p:cBhvr>
                                      <p:to>
                                        <p:strVal val="visible"/>
                                      </p:to>
                                    </p:set>
                                    <p:anim calcmode="lin" valueType="num">
                                      <p:cBhvr additive="base">
                                        <p:cTn id="7" dur="1250"/>
                                        <p:tgtEl>
                                          <p:spTgt spid="19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500"/>
                                  </p:stCondLst>
                                  <p:childTnLst>
                                    <p:set>
                                      <p:cBhvr>
                                        <p:cTn id="9" dur="1" fill="hold">
                                          <p:stCondLst>
                                            <p:cond delay="0"/>
                                          </p:stCondLst>
                                        </p:cTn>
                                        <p:tgtEl>
                                          <p:spTgt spid="194"/>
                                        </p:tgtEl>
                                        <p:attrNameLst>
                                          <p:attrName>style.visibility</p:attrName>
                                        </p:attrNameLst>
                                      </p:cBhvr>
                                      <p:to>
                                        <p:strVal val="visible"/>
                                      </p:to>
                                    </p:set>
                                    <p:anim calcmode="lin" valueType="num">
                                      <p:cBhvr additive="base">
                                        <p:cTn id="10" dur="1250"/>
                                        <p:tgtEl>
                                          <p:spTgt spid="19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266439"/>
            <a:ext cx="4591561" cy="4591561"/>
          </a:xfrm>
          <a:prstGeom prst="rect">
            <a:avLst/>
          </a:prstGeom>
        </p:spPr>
      </p:pic>
      <p:sp>
        <p:nvSpPr>
          <p:cNvPr id="2" name="Google Shape;203;p19"/>
          <p:cNvSpPr txBox="1"/>
          <p:nvPr/>
        </p:nvSpPr>
        <p:spPr>
          <a:xfrm>
            <a:off x="0" y="2196078"/>
            <a:ext cx="459156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600" dirty="0" smtClean="0">
                <a:solidFill>
                  <a:srgbClr val="2E3E52"/>
                </a:solidFill>
                <a:latin typeface="Montserrat Black"/>
                <a:ea typeface="Montserrat Black"/>
                <a:cs typeface="Montserrat Black"/>
                <a:sym typeface="Montserrat Black"/>
              </a:rPr>
              <a:t>ГИПОТЕЗА</a:t>
            </a:r>
            <a:endParaRPr sz="3600" dirty="0">
              <a:solidFill>
                <a:srgbClr val="2E3E52"/>
              </a:solidFill>
              <a:latin typeface="Montserrat Black"/>
              <a:ea typeface="Montserrat Black"/>
              <a:cs typeface="Montserrat Black"/>
              <a:sym typeface="Montserrat Black"/>
            </a:endParaRPr>
          </a:p>
        </p:txBody>
      </p:sp>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3477" y="3009260"/>
            <a:ext cx="2971806" cy="3105918"/>
          </a:xfrm>
          <a:prstGeom prst="rect">
            <a:avLst/>
          </a:prstGeom>
        </p:spPr>
      </p:pic>
      <p:sp>
        <p:nvSpPr>
          <p:cNvPr id="11" name="TextBox 10"/>
          <p:cNvSpPr txBox="1"/>
          <p:nvPr/>
        </p:nvSpPr>
        <p:spPr>
          <a:xfrm>
            <a:off x="4784980" y="1466220"/>
            <a:ext cx="6908800" cy="1154162"/>
          </a:xfrm>
          <a:prstGeom prst="rect">
            <a:avLst/>
          </a:prstGeom>
          <a:noFill/>
        </p:spPr>
        <p:txBody>
          <a:bodyPr wrap="square" rtlCol="0">
            <a:spAutoFit/>
          </a:bodyPr>
          <a:lstStyle/>
          <a:p>
            <a:pPr algn="just"/>
            <a:r>
              <a:rPr lang="ru-RU" sz="2300" dirty="0" smtClean="0">
                <a:solidFill>
                  <a:srgbClr val="2E3E52"/>
                </a:solidFill>
                <a:latin typeface="Montserrat Black" panose="020B0604020202020204" charset="-52"/>
              </a:rPr>
              <a:t>Гипотеза</a:t>
            </a:r>
            <a:r>
              <a:rPr lang="ru-RU" sz="2300" dirty="0" smtClean="0">
                <a:solidFill>
                  <a:srgbClr val="2E3E52"/>
                </a:solidFill>
                <a:latin typeface="Montserrat" panose="020B0604020202020204" charset="-52"/>
              </a:rPr>
              <a:t> – для правильного склонения ФИО компьютеру не нужно знать пол человека</a:t>
            </a:r>
          </a:p>
        </p:txBody>
      </p:sp>
    </p:spTree>
    <p:extLst>
      <p:ext uri="{BB962C8B-B14F-4D97-AF65-F5344CB8AC3E}">
        <p14:creationId xmlns:p14="http://schemas.microsoft.com/office/powerpoint/2010/main" val="41230678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67;p23"/>
          <p:cNvSpPr txBox="1"/>
          <p:nvPr/>
        </p:nvSpPr>
        <p:spPr>
          <a:xfrm>
            <a:off x="-5093" y="2026105"/>
            <a:ext cx="4589415" cy="17542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rgbClr val="2E3E52"/>
                </a:solidFill>
                <a:latin typeface="Montserrat Black"/>
                <a:ea typeface="Montserrat Black"/>
                <a:cs typeface="Montserrat Black"/>
                <a:sym typeface="Montserrat Black"/>
              </a:rPr>
              <a:t>ОПИСАНИЕ </a:t>
            </a:r>
            <a:r>
              <a:rPr lang="en-US" sz="3600" dirty="0" smtClean="0">
                <a:solidFill>
                  <a:srgbClr val="2E3E52"/>
                </a:solidFill>
                <a:latin typeface="Montserrat Black"/>
                <a:ea typeface="Montserrat Black"/>
                <a:cs typeface="Montserrat Black"/>
                <a:sym typeface="Montserrat Black"/>
              </a:rPr>
              <a:t>РАБОТЫ</a:t>
            </a:r>
            <a:br>
              <a:rPr lang="en-US" sz="3600" dirty="0" smtClean="0">
                <a:solidFill>
                  <a:srgbClr val="2E3E52"/>
                </a:solidFill>
                <a:latin typeface="Montserrat Black"/>
                <a:ea typeface="Montserrat Black"/>
                <a:cs typeface="Montserrat Black"/>
                <a:sym typeface="Montserrat Black"/>
              </a:rPr>
            </a:br>
            <a:r>
              <a:rPr lang="en-US" sz="3600" dirty="0" smtClean="0">
                <a:solidFill>
                  <a:srgbClr val="2E3E52"/>
                </a:solidFill>
                <a:latin typeface="Montserrat Black"/>
                <a:ea typeface="Montserrat Black"/>
                <a:cs typeface="Montserrat Black"/>
                <a:sym typeface="Montserrat Black"/>
              </a:rPr>
              <a:t>(</a:t>
            </a:r>
            <a:r>
              <a:rPr lang="ru-RU" sz="3600" dirty="0" smtClean="0">
                <a:solidFill>
                  <a:srgbClr val="2E3E52"/>
                </a:solidFill>
                <a:latin typeface="Montserrat Black"/>
                <a:ea typeface="Montserrat Black"/>
                <a:cs typeface="Montserrat Black"/>
                <a:sym typeface="Montserrat Black"/>
              </a:rPr>
              <a:t>склонение</a:t>
            </a:r>
            <a:r>
              <a:rPr lang="en-US" sz="3600" dirty="0" smtClean="0">
                <a:solidFill>
                  <a:srgbClr val="2E3E52"/>
                </a:solidFill>
                <a:latin typeface="Montserrat Black"/>
                <a:ea typeface="Montserrat Black"/>
                <a:cs typeface="Montserrat Black"/>
                <a:sym typeface="Montserrat Black"/>
              </a:rPr>
              <a:t>)</a:t>
            </a:r>
            <a:endParaRPr sz="3600" dirty="0">
              <a:solidFill>
                <a:srgbClr val="2E3E52"/>
              </a:solidFill>
              <a:latin typeface="Montserrat Black"/>
              <a:ea typeface="Montserrat Black"/>
              <a:cs typeface="Montserrat Black"/>
              <a:sym typeface="Montserrat Black"/>
            </a:endParaRPr>
          </a:p>
        </p:txBody>
      </p:sp>
      <p:pic>
        <p:nvPicPr>
          <p:cNvPr id="3" name="Google Shape;282;p23"/>
          <p:cNvPicPr preferRelativeResize="0"/>
          <p:nvPr/>
        </p:nvPicPr>
        <p:blipFill rotWithShape="1">
          <a:blip r:embed="rId3">
            <a:alphaModFix/>
          </a:blip>
          <a:srcRect/>
          <a:stretch/>
        </p:blipFill>
        <p:spPr>
          <a:xfrm>
            <a:off x="-5092" y="3780391"/>
            <a:ext cx="4589415" cy="3077608"/>
          </a:xfrm>
          <a:prstGeom prst="rect">
            <a:avLst/>
          </a:prstGeom>
          <a:noFill/>
          <a:ln>
            <a:noFill/>
          </a:ln>
        </p:spPr>
      </p:pic>
      <p:sp>
        <p:nvSpPr>
          <p:cNvPr id="4" name="TextBox 3"/>
          <p:cNvSpPr txBox="1"/>
          <p:nvPr/>
        </p:nvSpPr>
        <p:spPr>
          <a:xfrm>
            <a:off x="4584322" y="873549"/>
            <a:ext cx="6705600" cy="400110"/>
          </a:xfrm>
          <a:prstGeom prst="rect">
            <a:avLst/>
          </a:prstGeom>
          <a:noFill/>
        </p:spPr>
        <p:txBody>
          <a:bodyPr wrap="square" rtlCol="0">
            <a:spAutoFit/>
          </a:bodyPr>
          <a:lstStyle/>
          <a:p>
            <a:r>
              <a:rPr lang="ru-RU" sz="2000" dirty="0" smtClean="0">
                <a:solidFill>
                  <a:srgbClr val="2E3E52"/>
                </a:solidFill>
                <a:latin typeface="Montserrat Black" panose="020B0604020202020204" charset="-52"/>
              </a:rPr>
              <a:t>Инструментарий</a:t>
            </a:r>
            <a:r>
              <a:rPr lang="en-US" sz="2000" dirty="0" smtClean="0">
                <a:solidFill>
                  <a:srgbClr val="2E3E52"/>
                </a:solidFill>
                <a:latin typeface="Montserrat Black" panose="020B0604020202020204" charset="-52"/>
              </a:rPr>
              <a:t>:</a:t>
            </a:r>
            <a:endParaRPr lang="ru-RU" sz="2000" dirty="0">
              <a:solidFill>
                <a:srgbClr val="2E3E52"/>
              </a:solidFill>
              <a:latin typeface="Montserrat Black" panose="020B0604020202020204" charset="-52"/>
            </a:endParaRPr>
          </a:p>
        </p:txBody>
      </p:sp>
      <p:pic>
        <p:nvPicPr>
          <p:cNvPr id="5" name="Рисунок 4"/>
          <p:cNvPicPr>
            <a:picLocks noChangeAspect="1"/>
          </p:cNvPicPr>
          <p:nvPr/>
        </p:nvPicPr>
        <p:blipFill>
          <a:blip r:embed="rId4"/>
          <a:stretch>
            <a:fillRect/>
          </a:stretch>
        </p:blipFill>
        <p:spPr>
          <a:xfrm>
            <a:off x="7309184" y="121105"/>
            <a:ext cx="1905000" cy="1905000"/>
          </a:xfrm>
          <a:prstGeom prst="rect">
            <a:avLst/>
          </a:prstGeom>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14184" y="727914"/>
            <a:ext cx="2724862" cy="691381"/>
          </a:xfrm>
          <a:prstGeom prst="rect">
            <a:avLst/>
          </a:prstGeom>
        </p:spPr>
      </p:pic>
      <p:sp>
        <p:nvSpPr>
          <p:cNvPr id="21" name="TextBox 20"/>
          <p:cNvSpPr txBox="1"/>
          <p:nvPr/>
        </p:nvSpPr>
        <p:spPr>
          <a:xfrm>
            <a:off x="4584322" y="3740678"/>
            <a:ext cx="3096126" cy="369332"/>
          </a:xfrm>
          <a:prstGeom prst="rect">
            <a:avLst/>
          </a:prstGeom>
          <a:noFill/>
        </p:spPr>
        <p:txBody>
          <a:bodyPr wrap="square" rtlCol="0">
            <a:spAutoFit/>
          </a:bodyPr>
          <a:lstStyle/>
          <a:p>
            <a:r>
              <a:rPr lang="ru-RU" sz="1800" dirty="0" err="1" smtClean="0">
                <a:solidFill>
                  <a:srgbClr val="2E3E52"/>
                </a:solidFill>
                <a:latin typeface="Montserrat" panose="020B0604020202020204" charset="-52"/>
              </a:rPr>
              <a:t>Порфюмов</a:t>
            </a:r>
            <a:r>
              <a:rPr lang="ru-RU" sz="1800" dirty="0" smtClean="0">
                <a:solidFill>
                  <a:srgbClr val="2E3E52"/>
                </a:solidFill>
                <a:latin typeface="Montserrat" panose="020B0604020202020204" charset="-52"/>
              </a:rPr>
              <a:t> </a:t>
            </a:r>
            <a:r>
              <a:rPr lang="ru-RU" sz="1800" dirty="0" err="1" smtClean="0">
                <a:solidFill>
                  <a:srgbClr val="2E3E52"/>
                </a:solidFill>
                <a:latin typeface="Montserrat" panose="020B0604020202020204" charset="-52"/>
              </a:rPr>
              <a:t>Порфюмий</a:t>
            </a:r>
            <a:endParaRPr lang="ru-RU" sz="1800" dirty="0">
              <a:solidFill>
                <a:srgbClr val="2E3E52"/>
              </a:solidFill>
              <a:latin typeface="Montserrat" panose="020B0604020202020204" charset="-52"/>
            </a:endParaRPr>
          </a:p>
        </p:txBody>
      </p:sp>
      <p:cxnSp>
        <p:nvCxnSpPr>
          <p:cNvPr id="22" name="Прямая со стрелкой 21"/>
          <p:cNvCxnSpPr>
            <a:stCxn id="21" idx="3"/>
            <a:endCxn id="23" idx="1"/>
          </p:cNvCxnSpPr>
          <p:nvPr/>
        </p:nvCxnSpPr>
        <p:spPr>
          <a:xfrm>
            <a:off x="7680448" y="3925344"/>
            <a:ext cx="11266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807115" y="3740678"/>
            <a:ext cx="3462747" cy="369332"/>
          </a:xfrm>
          <a:prstGeom prst="rect">
            <a:avLst/>
          </a:prstGeom>
          <a:noFill/>
        </p:spPr>
        <p:txBody>
          <a:bodyPr wrap="square" rtlCol="0">
            <a:spAutoFit/>
          </a:bodyPr>
          <a:lstStyle/>
          <a:p>
            <a:r>
              <a:rPr lang="ru-RU" sz="1800" dirty="0" err="1" smtClean="0">
                <a:solidFill>
                  <a:srgbClr val="2E3E52"/>
                </a:solidFill>
                <a:latin typeface="Montserrat" panose="020B0604020202020204" charset="-52"/>
              </a:rPr>
              <a:t>Порфюмову</a:t>
            </a:r>
            <a:r>
              <a:rPr lang="ru-RU" sz="1800" dirty="0" smtClean="0">
                <a:solidFill>
                  <a:srgbClr val="2E3E52"/>
                </a:solidFill>
                <a:latin typeface="Montserrat" panose="020B0604020202020204" charset="-52"/>
              </a:rPr>
              <a:t> </a:t>
            </a:r>
            <a:r>
              <a:rPr lang="ru-RU" sz="1800" dirty="0" err="1" smtClean="0">
                <a:solidFill>
                  <a:srgbClr val="2E3E52"/>
                </a:solidFill>
                <a:latin typeface="Montserrat" panose="020B0604020202020204" charset="-52"/>
              </a:rPr>
              <a:t>Порфюмию</a:t>
            </a:r>
            <a:endParaRPr lang="ru-RU" sz="1800" dirty="0">
              <a:solidFill>
                <a:srgbClr val="2E3E52"/>
              </a:solidFill>
              <a:latin typeface="Montserrat" panose="020B0604020202020204" charset="-52"/>
            </a:endParaRPr>
          </a:p>
        </p:txBody>
      </p:sp>
      <p:sp>
        <p:nvSpPr>
          <p:cNvPr id="24" name="TextBox 23"/>
          <p:cNvSpPr txBox="1"/>
          <p:nvPr/>
        </p:nvSpPr>
        <p:spPr>
          <a:xfrm>
            <a:off x="4584322" y="4326982"/>
            <a:ext cx="3096126" cy="369332"/>
          </a:xfrm>
          <a:prstGeom prst="rect">
            <a:avLst/>
          </a:prstGeom>
          <a:noFill/>
        </p:spPr>
        <p:txBody>
          <a:bodyPr wrap="square" rtlCol="0">
            <a:spAutoFit/>
          </a:bodyPr>
          <a:lstStyle/>
          <a:p>
            <a:r>
              <a:rPr lang="ru-RU" sz="1800" dirty="0" err="1" smtClean="0">
                <a:solidFill>
                  <a:srgbClr val="2E3E52"/>
                </a:solidFill>
                <a:latin typeface="Montserrat" panose="020B0604020202020204" charset="-52"/>
              </a:rPr>
              <a:t>Порфюмова</a:t>
            </a:r>
            <a:r>
              <a:rPr lang="ru-RU" sz="1800" dirty="0" smtClean="0">
                <a:solidFill>
                  <a:srgbClr val="2E3E52"/>
                </a:solidFill>
                <a:latin typeface="Montserrat" panose="020B0604020202020204" charset="-52"/>
              </a:rPr>
              <a:t> </a:t>
            </a:r>
            <a:r>
              <a:rPr lang="ru-RU" sz="1800" dirty="0" err="1" smtClean="0">
                <a:solidFill>
                  <a:srgbClr val="2E3E52"/>
                </a:solidFill>
                <a:latin typeface="Montserrat" panose="020B0604020202020204" charset="-52"/>
              </a:rPr>
              <a:t>Порфюмия</a:t>
            </a:r>
            <a:endParaRPr lang="ru-RU" sz="1800" dirty="0">
              <a:solidFill>
                <a:srgbClr val="2E3E52"/>
              </a:solidFill>
              <a:latin typeface="Montserrat" panose="020B0604020202020204" charset="-52"/>
            </a:endParaRPr>
          </a:p>
        </p:txBody>
      </p:sp>
      <p:cxnSp>
        <p:nvCxnSpPr>
          <p:cNvPr id="33" name="Прямая со стрелкой 32"/>
          <p:cNvCxnSpPr>
            <a:stCxn id="24" idx="3"/>
            <a:endCxn id="34" idx="1"/>
          </p:cNvCxnSpPr>
          <p:nvPr/>
        </p:nvCxnSpPr>
        <p:spPr>
          <a:xfrm>
            <a:off x="7680448" y="4511648"/>
            <a:ext cx="11266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8807115" y="4326982"/>
            <a:ext cx="3462747" cy="369332"/>
          </a:xfrm>
          <a:prstGeom prst="rect">
            <a:avLst/>
          </a:prstGeom>
          <a:noFill/>
        </p:spPr>
        <p:txBody>
          <a:bodyPr wrap="square" rtlCol="0">
            <a:spAutoFit/>
          </a:bodyPr>
          <a:lstStyle/>
          <a:p>
            <a:r>
              <a:rPr lang="ru-RU" sz="1800" dirty="0" err="1" smtClean="0">
                <a:solidFill>
                  <a:srgbClr val="2E3E52"/>
                </a:solidFill>
                <a:latin typeface="Montserrat" panose="020B0604020202020204" charset="-52"/>
              </a:rPr>
              <a:t>Порфюмовой</a:t>
            </a:r>
            <a:r>
              <a:rPr lang="ru-RU" sz="1800" dirty="0" smtClean="0">
                <a:solidFill>
                  <a:srgbClr val="2E3E52"/>
                </a:solidFill>
                <a:latin typeface="Montserrat" panose="020B0604020202020204" charset="-52"/>
              </a:rPr>
              <a:t> </a:t>
            </a:r>
            <a:r>
              <a:rPr lang="ru-RU" sz="1800" dirty="0" err="1" smtClean="0">
                <a:solidFill>
                  <a:srgbClr val="2E3E52"/>
                </a:solidFill>
                <a:latin typeface="Montserrat" panose="020B0604020202020204" charset="-52"/>
              </a:rPr>
              <a:t>Порфюмее</a:t>
            </a:r>
            <a:endParaRPr lang="ru-RU" sz="1800" dirty="0">
              <a:solidFill>
                <a:srgbClr val="2E3E52"/>
              </a:solidFill>
              <a:latin typeface="Montserrat" panose="020B0604020202020204" charset="-52"/>
            </a:endParaRPr>
          </a:p>
        </p:txBody>
      </p:sp>
      <p:sp>
        <p:nvSpPr>
          <p:cNvPr id="35" name="TextBox 34"/>
          <p:cNvSpPr txBox="1"/>
          <p:nvPr/>
        </p:nvSpPr>
        <p:spPr>
          <a:xfrm>
            <a:off x="5330243" y="2250251"/>
            <a:ext cx="5827076" cy="923330"/>
          </a:xfrm>
          <a:prstGeom prst="rect">
            <a:avLst/>
          </a:prstGeom>
          <a:noFill/>
        </p:spPr>
        <p:txBody>
          <a:bodyPr wrap="square" rtlCol="0">
            <a:spAutoFit/>
          </a:bodyPr>
          <a:lstStyle/>
          <a:p>
            <a:pPr algn="ctr"/>
            <a:r>
              <a:rPr lang="ru-RU" sz="1800" dirty="0" smtClean="0">
                <a:solidFill>
                  <a:srgbClr val="2E3E52"/>
                </a:solidFill>
                <a:latin typeface="Montserrat Black" panose="020B0604020202020204" charset="-52"/>
              </a:rPr>
              <a:t>Если ни фамилия, ни имя не найдены в словаре </a:t>
            </a:r>
            <a:r>
              <a:rPr lang="en-US" sz="1800" dirty="0" smtClean="0">
                <a:solidFill>
                  <a:srgbClr val="2E3E52"/>
                </a:solidFill>
                <a:latin typeface="Montserrat Black" panose="020B0604020202020204" charset="-52"/>
              </a:rPr>
              <a:t>Open Corpora</a:t>
            </a:r>
            <a:r>
              <a:rPr lang="ru-RU" sz="1800" dirty="0" smtClean="0">
                <a:solidFill>
                  <a:srgbClr val="2E3E52"/>
                </a:solidFill>
                <a:latin typeface="Montserrat Black" panose="020B0604020202020204" charset="-52"/>
              </a:rPr>
              <a:t>, то используем алгоритм склонения по окончанию</a:t>
            </a:r>
            <a:endParaRPr lang="ru-RU" sz="1800" dirty="0">
              <a:solidFill>
                <a:srgbClr val="2E3E52"/>
              </a:solidFill>
              <a:latin typeface="Montserrat Black" panose="020B0604020202020204" charset="-52"/>
            </a:endParaRPr>
          </a:p>
        </p:txBody>
      </p:sp>
      <p:sp>
        <p:nvSpPr>
          <p:cNvPr id="8" name="TextBox 7"/>
          <p:cNvSpPr txBox="1"/>
          <p:nvPr/>
        </p:nvSpPr>
        <p:spPr>
          <a:xfrm>
            <a:off x="5950368" y="3288382"/>
            <a:ext cx="4586825" cy="369332"/>
          </a:xfrm>
          <a:prstGeom prst="rect">
            <a:avLst/>
          </a:prstGeom>
          <a:noFill/>
        </p:spPr>
        <p:txBody>
          <a:bodyPr wrap="square" rtlCol="0">
            <a:spAutoFit/>
          </a:bodyPr>
          <a:lstStyle/>
          <a:p>
            <a:pPr algn="ctr"/>
            <a:r>
              <a:rPr lang="ru-RU" sz="1800" dirty="0" smtClean="0">
                <a:solidFill>
                  <a:srgbClr val="2E3E52"/>
                </a:solidFill>
                <a:latin typeface="Montserrat Black" panose="020B0604020202020204" charset="-52"/>
              </a:rPr>
              <a:t>Пример удачного использования</a:t>
            </a:r>
            <a:endParaRPr lang="ru-RU" sz="1800" dirty="0">
              <a:solidFill>
                <a:srgbClr val="2E3E52"/>
              </a:solidFill>
              <a:latin typeface="Montserrat Black" panose="020B0604020202020204" charset="-52"/>
            </a:endParaRPr>
          </a:p>
        </p:txBody>
      </p:sp>
      <p:sp>
        <p:nvSpPr>
          <p:cNvPr id="47" name="TextBox 46"/>
          <p:cNvSpPr txBox="1"/>
          <p:nvPr/>
        </p:nvSpPr>
        <p:spPr>
          <a:xfrm>
            <a:off x="5810954" y="5097951"/>
            <a:ext cx="4856178" cy="369332"/>
          </a:xfrm>
          <a:prstGeom prst="rect">
            <a:avLst/>
          </a:prstGeom>
          <a:noFill/>
        </p:spPr>
        <p:txBody>
          <a:bodyPr wrap="square" rtlCol="0">
            <a:spAutoFit/>
          </a:bodyPr>
          <a:lstStyle/>
          <a:p>
            <a:pPr algn="ctr"/>
            <a:r>
              <a:rPr lang="ru-RU" sz="1800" dirty="0" smtClean="0">
                <a:solidFill>
                  <a:srgbClr val="2E3E52"/>
                </a:solidFill>
                <a:latin typeface="Montserrat Black" panose="020B0604020202020204" charset="-52"/>
              </a:rPr>
              <a:t>Пример неудачного использования</a:t>
            </a:r>
            <a:endParaRPr lang="ru-RU" sz="1800" dirty="0">
              <a:solidFill>
                <a:srgbClr val="2E3E52"/>
              </a:solidFill>
              <a:latin typeface="Montserrat Black" panose="020B0604020202020204" charset="-52"/>
            </a:endParaRPr>
          </a:p>
        </p:txBody>
      </p:sp>
      <p:sp>
        <p:nvSpPr>
          <p:cNvPr id="48" name="TextBox 47"/>
          <p:cNvSpPr txBox="1"/>
          <p:nvPr/>
        </p:nvSpPr>
        <p:spPr>
          <a:xfrm>
            <a:off x="4561681" y="5565662"/>
            <a:ext cx="3096126" cy="369332"/>
          </a:xfrm>
          <a:prstGeom prst="rect">
            <a:avLst/>
          </a:prstGeom>
          <a:noFill/>
        </p:spPr>
        <p:txBody>
          <a:bodyPr wrap="square" rtlCol="0">
            <a:spAutoFit/>
          </a:bodyPr>
          <a:lstStyle/>
          <a:p>
            <a:r>
              <a:rPr lang="ru-RU" sz="1800" dirty="0" err="1" smtClean="0">
                <a:solidFill>
                  <a:srgbClr val="2E3E52"/>
                </a:solidFill>
                <a:latin typeface="Montserrat" panose="020B0604020202020204" charset="-52"/>
              </a:rPr>
              <a:t>Порфюмово</a:t>
            </a:r>
            <a:r>
              <a:rPr lang="ru-RU" sz="1800" dirty="0" smtClean="0">
                <a:solidFill>
                  <a:srgbClr val="2E3E52"/>
                </a:solidFill>
                <a:latin typeface="Montserrat" panose="020B0604020202020204" charset="-52"/>
              </a:rPr>
              <a:t> Мишель</a:t>
            </a:r>
            <a:endParaRPr lang="ru-RU" sz="1800" dirty="0">
              <a:solidFill>
                <a:srgbClr val="2E3E52"/>
              </a:solidFill>
              <a:latin typeface="Montserrat" panose="020B0604020202020204" charset="-52"/>
            </a:endParaRPr>
          </a:p>
        </p:txBody>
      </p:sp>
      <p:cxnSp>
        <p:nvCxnSpPr>
          <p:cNvPr id="49" name="Прямая со стрелкой 48"/>
          <p:cNvCxnSpPr>
            <a:stCxn id="48" idx="3"/>
            <a:endCxn id="50" idx="1"/>
          </p:cNvCxnSpPr>
          <p:nvPr/>
        </p:nvCxnSpPr>
        <p:spPr>
          <a:xfrm>
            <a:off x="7657807" y="5750328"/>
            <a:ext cx="11266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784474" y="5565662"/>
            <a:ext cx="3462747" cy="369332"/>
          </a:xfrm>
          <a:prstGeom prst="rect">
            <a:avLst/>
          </a:prstGeom>
          <a:noFill/>
        </p:spPr>
        <p:txBody>
          <a:bodyPr wrap="square" rtlCol="0">
            <a:spAutoFit/>
          </a:bodyPr>
          <a:lstStyle/>
          <a:p>
            <a:r>
              <a:rPr lang="ru-RU" sz="1800" dirty="0" err="1" smtClean="0">
                <a:solidFill>
                  <a:srgbClr val="2E3E52"/>
                </a:solidFill>
                <a:latin typeface="Montserrat" panose="020B0604020202020204" charset="-52"/>
              </a:rPr>
              <a:t>Порфюмово</a:t>
            </a:r>
            <a:r>
              <a:rPr lang="ru-RU" sz="1800" dirty="0" smtClean="0">
                <a:solidFill>
                  <a:srgbClr val="2E3E52"/>
                </a:solidFill>
                <a:latin typeface="Montserrat" panose="020B0604020202020204" charset="-52"/>
              </a:rPr>
              <a:t> </a:t>
            </a:r>
            <a:r>
              <a:rPr lang="ru-RU" sz="1800" dirty="0" err="1" smtClean="0">
                <a:solidFill>
                  <a:srgbClr val="2E3E52"/>
                </a:solidFill>
                <a:latin typeface="Montserrat" panose="020B0604020202020204" charset="-52"/>
              </a:rPr>
              <a:t>Мешеле</a:t>
            </a:r>
            <a:endParaRPr lang="ru-RU" sz="1800" dirty="0">
              <a:solidFill>
                <a:srgbClr val="2E3E52"/>
              </a:solidFill>
              <a:latin typeface="Montserrat" panose="020B0604020202020204" charset="-52"/>
            </a:endParaRPr>
          </a:p>
        </p:txBody>
      </p:sp>
    </p:spTree>
    <p:extLst>
      <p:ext uri="{BB962C8B-B14F-4D97-AF65-F5344CB8AC3E}">
        <p14:creationId xmlns:p14="http://schemas.microsoft.com/office/powerpoint/2010/main" val="26469742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67;p23"/>
          <p:cNvSpPr txBox="1"/>
          <p:nvPr/>
        </p:nvSpPr>
        <p:spPr>
          <a:xfrm>
            <a:off x="-5093" y="2026105"/>
            <a:ext cx="4589415" cy="17542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rgbClr val="2E3E52"/>
                </a:solidFill>
                <a:latin typeface="Montserrat Black"/>
                <a:ea typeface="Montserrat Black"/>
                <a:cs typeface="Montserrat Black"/>
                <a:sym typeface="Montserrat Black"/>
              </a:rPr>
              <a:t>ОПИСАНИЕ </a:t>
            </a:r>
            <a:r>
              <a:rPr lang="en-US" sz="3600" dirty="0" smtClean="0">
                <a:solidFill>
                  <a:srgbClr val="2E3E52"/>
                </a:solidFill>
                <a:latin typeface="Montserrat Black"/>
                <a:ea typeface="Montserrat Black"/>
                <a:cs typeface="Montserrat Black"/>
                <a:sym typeface="Montserrat Black"/>
              </a:rPr>
              <a:t>РАБОТЫ</a:t>
            </a:r>
            <a:br>
              <a:rPr lang="en-US" sz="3600" dirty="0" smtClean="0">
                <a:solidFill>
                  <a:srgbClr val="2E3E52"/>
                </a:solidFill>
                <a:latin typeface="Montserrat Black"/>
                <a:ea typeface="Montserrat Black"/>
                <a:cs typeface="Montserrat Black"/>
                <a:sym typeface="Montserrat Black"/>
              </a:rPr>
            </a:br>
            <a:r>
              <a:rPr lang="en-US" sz="3600" dirty="0" smtClean="0">
                <a:solidFill>
                  <a:srgbClr val="2E3E52"/>
                </a:solidFill>
                <a:latin typeface="Montserrat Black"/>
                <a:ea typeface="Montserrat Black"/>
                <a:cs typeface="Montserrat Black"/>
                <a:sym typeface="Montserrat Black"/>
              </a:rPr>
              <a:t>(</a:t>
            </a:r>
            <a:r>
              <a:rPr lang="ru-RU" sz="3600" dirty="0" smtClean="0">
                <a:solidFill>
                  <a:srgbClr val="2E3E52"/>
                </a:solidFill>
                <a:latin typeface="Montserrat Black"/>
                <a:ea typeface="Montserrat Black"/>
                <a:cs typeface="Montserrat Black"/>
                <a:sym typeface="Montserrat Black"/>
              </a:rPr>
              <a:t>создание</a:t>
            </a:r>
            <a:r>
              <a:rPr lang="en-US" sz="3600" dirty="0" smtClean="0">
                <a:solidFill>
                  <a:srgbClr val="2E3E52"/>
                </a:solidFill>
                <a:latin typeface="Montserrat Black"/>
                <a:ea typeface="Montserrat Black"/>
                <a:cs typeface="Montserrat Black"/>
                <a:sym typeface="Montserrat Black"/>
              </a:rPr>
              <a:t>)</a:t>
            </a:r>
            <a:endParaRPr sz="3600" dirty="0">
              <a:solidFill>
                <a:srgbClr val="2E3E52"/>
              </a:solidFill>
              <a:latin typeface="Montserrat Black"/>
              <a:ea typeface="Montserrat Black"/>
              <a:cs typeface="Montserrat Black"/>
              <a:sym typeface="Montserrat Black"/>
            </a:endParaRPr>
          </a:p>
        </p:txBody>
      </p:sp>
      <p:pic>
        <p:nvPicPr>
          <p:cNvPr id="3" name="Google Shape;282;p23"/>
          <p:cNvPicPr preferRelativeResize="0"/>
          <p:nvPr/>
        </p:nvPicPr>
        <p:blipFill rotWithShape="1">
          <a:blip r:embed="rId3">
            <a:alphaModFix/>
          </a:blip>
          <a:srcRect/>
          <a:stretch/>
        </p:blipFill>
        <p:spPr>
          <a:xfrm>
            <a:off x="-5092" y="3780391"/>
            <a:ext cx="4589415" cy="3077608"/>
          </a:xfrm>
          <a:prstGeom prst="rect">
            <a:avLst/>
          </a:prstGeom>
          <a:noFill/>
          <a:ln>
            <a:noFill/>
          </a:ln>
        </p:spPr>
      </p:pic>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0222" y="-1"/>
            <a:ext cx="4840182" cy="6858000"/>
          </a:xfrm>
          <a:prstGeom prst="rect">
            <a:avLst/>
          </a:prstGeom>
        </p:spPr>
      </p:pic>
      <p:sp>
        <p:nvSpPr>
          <p:cNvPr id="9" name="Овал 8"/>
          <p:cNvSpPr/>
          <p:nvPr/>
        </p:nvSpPr>
        <p:spPr>
          <a:xfrm>
            <a:off x="8070156" y="2347294"/>
            <a:ext cx="1088572" cy="435429"/>
          </a:xfrm>
          <a:prstGeom prst="ellipse">
            <a:avLst/>
          </a:prstGeom>
          <a:solidFill>
            <a:schemeClr val="bg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p:cNvSpPr txBox="1"/>
          <p:nvPr/>
        </p:nvSpPr>
        <p:spPr>
          <a:xfrm>
            <a:off x="8215299" y="2380342"/>
            <a:ext cx="798286" cy="369332"/>
          </a:xfrm>
          <a:prstGeom prst="rect">
            <a:avLst/>
          </a:prstGeom>
          <a:noFill/>
        </p:spPr>
        <p:txBody>
          <a:bodyPr wrap="square" rtlCol="0">
            <a:spAutoFit/>
          </a:bodyPr>
          <a:lstStyle/>
          <a:p>
            <a:pPr algn="ctr"/>
            <a:r>
              <a:rPr lang="en-US" sz="1800" dirty="0" smtClean="0">
                <a:solidFill>
                  <a:schemeClr val="accent2"/>
                </a:solidFill>
              </a:rPr>
              <a:t>name</a:t>
            </a:r>
            <a:endParaRPr lang="ru-RU" sz="1800" dirty="0">
              <a:solidFill>
                <a:schemeClr val="accent2"/>
              </a:solidFill>
            </a:endParaRPr>
          </a:p>
        </p:txBody>
      </p:sp>
    </p:spTree>
    <p:extLst>
      <p:ext uri="{BB962C8B-B14F-4D97-AF65-F5344CB8AC3E}">
        <p14:creationId xmlns:p14="http://schemas.microsoft.com/office/powerpoint/2010/main" val="41453352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67;p23"/>
          <p:cNvSpPr txBox="1"/>
          <p:nvPr/>
        </p:nvSpPr>
        <p:spPr>
          <a:xfrm>
            <a:off x="-5093" y="2026105"/>
            <a:ext cx="4589415" cy="17542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rgbClr val="2E3E52"/>
                </a:solidFill>
                <a:latin typeface="Montserrat Black"/>
                <a:ea typeface="Montserrat Black"/>
                <a:cs typeface="Montserrat Black"/>
                <a:sym typeface="Montserrat Black"/>
              </a:rPr>
              <a:t>ОПИСАНИЕ </a:t>
            </a:r>
            <a:r>
              <a:rPr lang="en-US" sz="3600" dirty="0" smtClean="0">
                <a:solidFill>
                  <a:srgbClr val="2E3E52"/>
                </a:solidFill>
                <a:latin typeface="Montserrat Black"/>
                <a:ea typeface="Montserrat Black"/>
                <a:cs typeface="Montserrat Black"/>
                <a:sym typeface="Montserrat Black"/>
              </a:rPr>
              <a:t>РАБОТЫ</a:t>
            </a:r>
            <a:br>
              <a:rPr lang="en-US" sz="3600" dirty="0" smtClean="0">
                <a:solidFill>
                  <a:srgbClr val="2E3E52"/>
                </a:solidFill>
                <a:latin typeface="Montserrat Black"/>
                <a:ea typeface="Montserrat Black"/>
                <a:cs typeface="Montserrat Black"/>
                <a:sym typeface="Montserrat Black"/>
              </a:rPr>
            </a:br>
            <a:r>
              <a:rPr lang="en-US" sz="3600" dirty="0" smtClean="0">
                <a:solidFill>
                  <a:srgbClr val="2E3E52"/>
                </a:solidFill>
                <a:latin typeface="Montserrat Black"/>
                <a:ea typeface="Montserrat Black"/>
                <a:cs typeface="Montserrat Black"/>
                <a:sym typeface="Montserrat Black"/>
              </a:rPr>
              <a:t>(</a:t>
            </a:r>
            <a:r>
              <a:rPr lang="ru-RU" sz="3600" dirty="0" smtClean="0">
                <a:solidFill>
                  <a:srgbClr val="2E3E52"/>
                </a:solidFill>
                <a:latin typeface="Montserrat Black"/>
                <a:ea typeface="Montserrat Black"/>
                <a:cs typeface="Montserrat Black"/>
                <a:sym typeface="Montserrat Black"/>
              </a:rPr>
              <a:t>конвертация</a:t>
            </a:r>
            <a:r>
              <a:rPr lang="en-US" sz="3600" dirty="0" smtClean="0">
                <a:solidFill>
                  <a:srgbClr val="2E3E52"/>
                </a:solidFill>
                <a:latin typeface="Montserrat Black"/>
                <a:ea typeface="Montserrat Black"/>
                <a:cs typeface="Montserrat Black"/>
                <a:sym typeface="Montserrat Black"/>
              </a:rPr>
              <a:t>)</a:t>
            </a:r>
            <a:endParaRPr sz="3600" dirty="0">
              <a:solidFill>
                <a:srgbClr val="2E3E52"/>
              </a:solidFill>
              <a:latin typeface="Montserrat Black"/>
              <a:ea typeface="Montserrat Black"/>
              <a:cs typeface="Montserrat Black"/>
              <a:sym typeface="Montserrat Black"/>
            </a:endParaRPr>
          </a:p>
        </p:txBody>
      </p:sp>
      <p:pic>
        <p:nvPicPr>
          <p:cNvPr id="3" name="Google Shape;282;p23"/>
          <p:cNvPicPr preferRelativeResize="0"/>
          <p:nvPr/>
        </p:nvPicPr>
        <p:blipFill rotWithShape="1">
          <a:blip r:embed="rId3">
            <a:alphaModFix/>
          </a:blip>
          <a:srcRect/>
          <a:stretch/>
        </p:blipFill>
        <p:spPr>
          <a:xfrm>
            <a:off x="-5092" y="3780391"/>
            <a:ext cx="4589415" cy="3077608"/>
          </a:xfrm>
          <a:prstGeom prst="rect">
            <a:avLst/>
          </a:prstGeom>
          <a:noFill/>
          <a:ln>
            <a:noFill/>
          </a:ln>
        </p:spPr>
      </p:pic>
      <p:pic>
        <p:nvPicPr>
          <p:cNvPr id="4" name="Рисунок 3"/>
          <p:cNvPicPr>
            <a:picLocks noChangeAspect="1"/>
          </p:cNvPicPr>
          <p:nvPr/>
        </p:nvPicPr>
        <p:blipFill>
          <a:blip r:embed="rId4"/>
          <a:stretch>
            <a:fillRect/>
          </a:stretch>
        </p:blipFill>
        <p:spPr>
          <a:xfrm>
            <a:off x="4584322" y="2026105"/>
            <a:ext cx="3829437" cy="2552958"/>
          </a:xfrm>
          <a:prstGeom prst="rect">
            <a:avLst/>
          </a:prstGeom>
        </p:spPr>
      </p:pic>
      <p:pic>
        <p:nvPicPr>
          <p:cNvPr id="11" name="Рисунок 10"/>
          <p:cNvPicPr>
            <a:picLocks noChangeAspect="1"/>
          </p:cNvPicPr>
          <p:nvPr/>
        </p:nvPicPr>
        <p:blipFill>
          <a:blip r:embed="rId5"/>
          <a:stretch>
            <a:fillRect/>
          </a:stretch>
        </p:blipFill>
        <p:spPr>
          <a:xfrm>
            <a:off x="9494414" y="2254834"/>
            <a:ext cx="2095500" cy="2095500"/>
          </a:xfrm>
          <a:prstGeom prst="rect">
            <a:avLst/>
          </a:prstGeom>
        </p:spPr>
      </p:pic>
      <p:cxnSp>
        <p:nvCxnSpPr>
          <p:cNvPr id="13" name="Прямая со стрелкой 12"/>
          <p:cNvCxnSpPr>
            <a:endCxn id="11" idx="1"/>
          </p:cNvCxnSpPr>
          <p:nvPr/>
        </p:nvCxnSpPr>
        <p:spPr>
          <a:xfrm>
            <a:off x="7514705" y="3302584"/>
            <a:ext cx="197970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5440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4"/>
          <p:cNvSpPr txBox="1"/>
          <p:nvPr/>
        </p:nvSpPr>
        <p:spPr>
          <a:xfrm>
            <a:off x="-5092" y="2364437"/>
            <a:ext cx="458941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rgbClr val="2E3E52"/>
                </a:solidFill>
                <a:latin typeface="Montserrat Black"/>
                <a:ea typeface="Montserrat Black"/>
                <a:cs typeface="Montserrat Black"/>
                <a:sym typeface="Montserrat Black"/>
              </a:rPr>
              <a:t>АПРОБАЦИЯ</a:t>
            </a:r>
            <a:endParaRPr sz="3600" b="1" dirty="0">
              <a:solidFill>
                <a:srgbClr val="2E3E52"/>
              </a:solidFill>
              <a:latin typeface="Montserrat Black"/>
              <a:ea typeface="Montserrat Black"/>
              <a:cs typeface="Montserrat Black"/>
              <a:sym typeface="Montserrat Black"/>
            </a:endParaRPr>
          </a:p>
        </p:txBody>
      </p:sp>
      <p:pic>
        <p:nvPicPr>
          <p:cNvPr id="292" name="Google Shape;292;p24"/>
          <p:cNvPicPr preferRelativeResize="0"/>
          <p:nvPr/>
        </p:nvPicPr>
        <p:blipFill rotWithShape="1">
          <a:blip r:embed="rId3">
            <a:alphaModFix/>
          </a:blip>
          <a:srcRect/>
          <a:stretch/>
        </p:blipFill>
        <p:spPr>
          <a:xfrm>
            <a:off x="5031903" y="1381599"/>
            <a:ext cx="3003136" cy="1935530"/>
          </a:xfrm>
          <a:prstGeom prst="rect">
            <a:avLst/>
          </a:prstGeom>
          <a:noFill/>
          <a:ln>
            <a:noFill/>
          </a:ln>
        </p:spPr>
      </p:pic>
      <p:pic>
        <p:nvPicPr>
          <p:cNvPr id="293" name="Google Shape;293;p24"/>
          <p:cNvPicPr preferRelativeResize="0"/>
          <p:nvPr/>
        </p:nvPicPr>
        <p:blipFill rotWithShape="1">
          <a:blip r:embed="rId4">
            <a:alphaModFix/>
          </a:blip>
          <a:srcRect/>
          <a:stretch/>
        </p:blipFill>
        <p:spPr>
          <a:xfrm>
            <a:off x="8748693" y="1385528"/>
            <a:ext cx="3138207" cy="1894555"/>
          </a:xfrm>
          <a:prstGeom prst="rect">
            <a:avLst/>
          </a:prstGeom>
          <a:noFill/>
          <a:ln>
            <a:noFill/>
          </a:ln>
        </p:spPr>
      </p:pic>
      <p:sp>
        <p:nvSpPr>
          <p:cNvPr id="294" name="Google Shape;294;p24"/>
          <p:cNvSpPr txBox="1"/>
          <p:nvPr/>
        </p:nvSpPr>
        <p:spPr>
          <a:xfrm>
            <a:off x="4614466" y="16619"/>
            <a:ext cx="7577533" cy="1384995"/>
          </a:xfrm>
          <a:prstGeom prst="rect">
            <a:avLst/>
          </a:prstGeom>
          <a:noFill/>
          <a:ln>
            <a:noFill/>
          </a:ln>
        </p:spPr>
        <p:txBody>
          <a:bodyPr spcFirstLastPara="1" wrap="square" lIns="0" tIns="45700" rIns="0" bIns="45700" anchor="t" anchorCtr="0">
            <a:spAutoFit/>
          </a:bodyPr>
          <a:lstStyle/>
          <a:p>
            <a:pPr lvl="0" algn="ctr"/>
            <a:r>
              <a:rPr lang="ru-RU" sz="2800" dirty="0">
                <a:solidFill>
                  <a:srgbClr val="2E3E52"/>
                </a:solidFill>
                <a:latin typeface="Montserrat Black"/>
                <a:ea typeface="Montserrat Black"/>
                <a:cs typeface="Montserrat Black"/>
                <a:sym typeface="Montserrat Black"/>
              </a:rPr>
              <a:t>День открытых дверей в </a:t>
            </a:r>
            <a:r>
              <a:rPr lang="ru-RU" sz="2800" dirty="0" err="1">
                <a:solidFill>
                  <a:srgbClr val="2E3E52"/>
                </a:solidFill>
                <a:latin typeface="Montserrat Black"/>
                <a:ea typeface="Montserrat Black"/>
                <a:cs typeface="Montserrat Black"/>
                <a:sym typeface="Montserrat Black"/>
              </a:rPr>
              <a:t>Кванториуме</a:t>
            </a:r>
            <a:r>
              <a:rPr lang="ru-RU" sz="2800" dirty="0">
                <a:solidFill>
                  <a:srgbClr val="2E3E52"/>
                </a:solidFill>
                <a:latin typeface="Montserrat Black"/>
                <a:ea typeface="Montserrat Black"/>
                <a:cs typeface="Montserrat Black"/>
                <a:sym typeface="Montserrat Black"/>
              </a:rPr>
              <a:t/>
            </a:r>
            <a:br>
              <a:rPr lang="ru-RU" sz="2800" dirty="0">
                <a:solidFill>
                  <a:srgbClr val="2E3E52"/>
                </a:solidFill>
                <a:latin typeface="Montserrat Black"/>
                <a:ea typeface="Montserrat Black"/>
                <a:cs typeface="Montserrat Black"/>
                <a:sym typeface="Montserrat Black"/>
              </a:rPr>
            </a:br>
            <a:r>
              <a:rPr lang="ru-RU" sz="2800" dirty="0">
                <a:solidFill>
                  <a:srgbClr val="2E3E52"/>
                </a:solidFill>
                <a:latin typeface="Montserrat Black"/>
                <a:ea typeface="Montserrat Black"/>
                <a:cs typeface="Montserrat Black"/>
                <a:sym typeface="Montserrat Black"/>
              </a:rPr>
              <a:t>25 сентября 2021 года</a:t>
            </a:r>
          </a:p>
        </p:txBody>
      </p:sp>
      <p:pic>
        <p:nvPicPr>
          <p:cNvPr id="295" name="Google Shape;295;p24"/>
          <p:cNvPicPr preferRelativeResize="0"/>
          <p:nvPr/>
        </p:nvPicPr>
        <p:blipFill rotWithShape="1">
          <a:blip r:embed="rId5">
            <a:alphaModFix/>
          </a:blip>
          <a:srcRect/>
          <a:stretch/>
        </p:blipFill>
        <p:spPr>
          <a:xfrm>
            <a:off x="4701552" y="3385458"/>
            <a:ext cx="3657599" cy="3429499"/>
          </a:xfrm>
          <a:prstGeom prst="rect">
            <a:avLst/>
          </a:prstGeom>
          <a:noFill/>
          <a:ln w="9525" cap="flat" cmpd="sng">
            <a:solidFill>
              <a:schemeClr val="dk1"/>
            </a:solidFill>
            <a:prstDash val="solid"/>
            <a:round/>
            <a:headEnd type="none" w="sm" len="sm"/>
            <a:tailEnd type="none" w="sm" len="sm"/>
          </a:ln>
        </p:spPr>
      </p:pic>
      <p:pic>
        <p:nvPicPr>
          <p:cNvPr id="296" name="Google Shape;296;p24"/>
          <p:cNvPicPr preferRelativeResize="0"/>
          <p:nvPr/>
        </p:nvPicPr>
        <p:blipFill rotWithShape="1">
          <a:blip r:embed="rId6">
            <a:alphaModFix/>
          </a:blip>
          <a:srcRect/>
          <a:stretch/>
        </p:blipFill>
        <p:spPr>
          <a:xfrm>
            <a:off x="8476761" y="3635829"/>
            <a:ext cx="3690045" cy="2614635"/>
          </a:xfrm>
          <a:prstGeom prst="rect">
            <a:avLst/>
          </a:prstGeom>
          <a:noFill/>
          <a:ln>
            <a:noFill/>
          </a:ln>
        </p:spPr>
      </p:pic>
      <p:pic>
        <p:nvPicPr>
          <p:cNvPr id="297" name="Google Shape;297;p24"/>
          <p:cNvPicPr preferRelativeResize="0"/>
          <p:nvPr/>
        </p:nvPicPr>
        <p:blipFill rotWithShape="1">
          <a:blip r:embed="rId7">
            <a:alphaModFix/>
          </a:blip>
          <a:srcRect/>
          <a:stretch/>
        </p:blipFill>
        <p:spPr>
          <a:xfrm>
            <a:off x="0" y="3010768"/>
            <a:ext cx="4614466" cy="3860708"/>
          </a:xfrm>
          <a:prstGeom prst="rect">
            <a:avLst/>
          </a:prstGeom>
          <a:noFill/>
          <a:ln>
            <a:noFill/>
          </a:ln>
        </p:spPr>
      </p:pic>
    </p:spTree>
  </p:cSld>
  <p:clrMapOvr>
    <a:masterClrMapping/>
  </p:clrMapOvr>
  <p:transition spd="med" advTm="14995">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4"/>
          <p:cNvSpPr txBox="1"/>
          <p:nvPr/>
        </p:nvSpPr>
        <p:spPr>
          <a:xfrm>
            <a:off x="-5092" y="2364437"/>
            <a:ext cx="458941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rgbClr val="2E3E52"/>
                </a:solidFill>
                <a:latin typeface="Montserrat Black"/>
                <a:ea typeface="Montserrat Black"/>
                <a:cs typeface="Montserrat Black"/>
                <a:sym typeface="Montserrat Black"/>
              </a:rPr>
              <a:t>АПРОБАЦИЯ</a:t>
            </a:r>
            <a:endParaRPr sz="3600" b="1" dirty="0">
              <a:solidFill>
                <a:srgbClr val="2E3E52"/>
              </a:solidFill>
              <a:latin typeface="Montserrat Black"/>
              <a:ea typeface="Montserrat Black"/>
              <a:cs typeface="Montserrat Black"/>
              <a:sym typeface="Montserrat Black"/>
            </a:endParaRPr>
          </a:p>
        </p:txBody>
      </p:sp>
      <p:pic>
        <p:nvPicPr>
          <p:cNvPr id="292" name="Google Shape;292;p24"/>
          <p:cNvPicPr preferRelativeResize="0"/>
          <p:nvPr/>
        </p:nvPicPr>
        <p:blipFill rotWithShape="1">
          <a:blip r:embed="rId3">
            <a:alphaModFix/>
          </a:blip>
          <a:srcRect/>
          <a:stretch/>
        </p:blipFill>
        <p:spPr>
          <a:xfrm>
            <a:off x="6095999" y="2153326"/>
            <a:ext cx="1939039" cy="1249716"/>
          </a:xfrm>
          <a:prstGeom prst="rect">
            <a:avLst/>
          </a:prstGeom>
          <a:noFill/>
          <a:ln>
            <a:noFill/>
          </a:ln>
        </p:spPr>
      </p:pic>
      <p:pic>
        <p:nvPicPr>
          <p:cNvPr id="293" name="Google Shape;293;p24"/>
          <p:cNvPicPr preferRelativeResize="0"/>
          <p:nvPr/>
        </p:nvPicPr>
        <p:blipFill rotWithShape="1">
          <a:blip r:embed="rId4">
            <a:alphaModFix/>
          </a:blip>
          <a:srcRect/>
          <a:stretch/>
        </p:blipFill>
        <p:spPr>
          <a:xfrm>
            <a:off x="8646980" y="2157255"/>
            <a:ext cx="2059994" cy="1243631"/>
          </a:xfrm>
          <a:prstGeom prst="rect">
            <a:avLst/>
          </a:prstGeom>
          <a:noFill/>
          <a:ln>
            <a:noFill/>
          </a:ln>
        </p:spPr>
      </p:pic>
      <p:sp>
        <p:nvSpPr>
          <p:cNvPr id="294" name="Google Shape;294;p24"/>
          <p:cNvSpPr txBox="1"/>
          <p:nvPr/>
        </p:nvSpPr>
        <p:spPr>
          <a:xfrm>
            <a:off x="4614466" y="16619"/>
            <a:ext cx="7577533" cy="13849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ru-RU" sz="2800" dirty="0" smtClean="0">
                <a:solidFill>
                  <a:srgbClr val="2E3E52"/>
                </a:solidFill>
                <a:latin typeface="Montserrat Black"/>
                <a:ea typeface="Montserrat Black"/>
                <a:cs typeface="Montserrat Black"/>
                <a:sym typeface="Montserrat Black"/>
              </a:rPr>
              <a:t>День открытых дверей </a:t>
            </a:r>
            <a:r>
              <a:rPr lang="en-US" sz="2800" dirty="0" smtClean="0">
                <a:solidFill>
                  <a:srgbClr val="2E3E52"/>
                </a:solidFill>
                <a:latin typeface="Montserrat Black"/>
                <a:ea typeface="Montserrat Black"/>
                <a:cs typeface="Montserrat Black"/>
                <a:sym typeface="Montserrat Black"/>
              </a:rPr>
              <a:t>в </a:t>
            </a:r>
            <a:r>
              <a:rPr lang="ru-RU" sz="2800" dirty="0" err="1" smtClean="0">
                <a:solidFill>
                  <a:srgbClr val="2E3E52"/>
                </a:solidFill>
                <a:latin typeface="Montserrat Black"/>
                <a:ea typeface="Montserrat Black"/>
                <a:cs typeface="Montserrat Black"/>
                <a:sym typeface="Montserrat Black"/>
              </a:rPr>
              <a:t>Кванториуме</a:t>
            </a:r>
            <a:r>
              <a:rPr lang="en-US" sz="2800" dirty="0">
                <a:solidFill>
                  <a:srgbClr val="2E3E52"/>
                </a:solidFill>
                <a:latin typeface="Montserrat Black"/>
                <a:ea typeface="Montserrat Black"/>
                <a:cs typeface="Montserrat Black"/>
                <a:sym typeface="Montserrat Black"/>
              </a:rPr>
              <a:t/>
            </a:r>
            <a:br>
              <a:rPr lang="en-US" sz="2800" dirty="0">
                <a:solidFill>
                  <a:srgbClr val="2E3E52"/>
                </a:solidFill>
                <a:latin typeface="Montserrat Black"/>
                <a:ea typeface="Montserrat Black"/>
                <a:cs typeface="Montserrat Black"/>
                <a:sym typeface="Montserrat Black"/>
              </a:rPr>
            </a:br>
            <a:r>
              <a:rPr lang="en-US" sz="2800" dirty="0">
                <a:solidFill>
                  <a:srgbClr val="2E3E52"/>
                </a:solidFill>
                <a:latin typeface="Montserrat Black"/>
                <a:ea typeface="Montserrat Black"/>
                <a:cs typeface="Montserrat Black"/>
                <a:sym typeface="Montserrat Black"/>
              </a:rPr>
              <a:t>25 </a:t>
            </a:r>
            <a:r>
              <a:rPr lang="ru-RU" sz="2800" dirty="0" smtClean="0">
                <a:solidFill>
                  <a:srgbClr val="2E3E52"/>
                </a:solidFill>
                <a:latin typeface="Montserrat Black"/>
                <a:ea typeface="Montserrat Black"/>
                <a:cs typeface="Montserrat Black"/>
                <a:sym typeface="Montserrat Black"/>
              </a:rPr>
              <a:t>сентября </a:t>
            </a:r>
            <a:r>
              <a:rPr lang="en-US" sz="2800" dirty="0" smtClean="0">
                <a:solidFill>
                  <a:srgbClr val="2E3E52"/>
                </a:solidFill>
                <a:latin typeface="Montserrat Black"/>
                <a:ea typeface="Montserrat Black"/>
                <a:cs typeface="Montserrat Black"/>
                <a:sym typeface="Montserrat Black"/>
              </a:rPr>
              <a:t>2021 </a:t>
            </a:r>
            <a:r>
              <a:rPr lang="ru-RU" sz="2800" dirty="0" smtClean="0">
                <a:solidFill>
                  <a:srgbClr val="2E3E52"/>
                </a:solidFill>
                <a:latin typeface="Montserrat Black"/>
                <a:ea typeface="Montserrat Black"/>
                <a:cs typeface="Montserrat Black"/>
                <a:sym typeface="Montserrat Black"/>
              </a:rPr>
              <a:t>года</a:t>
            </a:r>
            <a:endParaRPr sz="2800" dirty="0">
              <a:solidFill>
                <a:srgbClr val="2E3E52"/>
              </a:solidFill>
              <a:latin typeface="Montserrat Black"/>
              <a:ea typeface="Montserrat Black"/>
              <a:cs typeface="Montserrat Black"/>
              <a:sym typeface="Montserrat Black"/>
            </a:endParaRPr>
          </a:p>
        </p:txBody>
      </p:sp>
      <p:pic>
        <p:nvPicPr>
          <p:cNvPr id="295" name="Google Shape;295;p24"/>
          <p:cNvPicPr preferRelativeResize="0"/>
          <p:nvPr/>
        </p:nvPicPr>
        <p:blipFill rotWithShape="1">
          <a:blip r:embed="rId5">
            <a:alphaModFix/>
          </a:blip>
          <a:srcRect/>
          <a:stretch/>
        </p:blipFill>
        <p:spPr>
          <a:xfrm>
            <a:off x="6256405" y="3481106"/>
            <a:ext cx="1618225" cy="1517307"/>
          </a:xfrm>
          <a:prstGeom prst="rect">
            <a:avLst/>
          </a:prstGeom>
          <a:noFill/>
          <a:ln w="9525" cap="flat" cmpd="sng">
            <a:solidFill>
              <a:schemeClr val="dk1"/>
            </a:solidFill>
            <a:prstDash val="solid"/>
            <a:round/>
            <a:headEnd type="none" w="sm" len="sm"/>
            <a:tailEnd type="none" w="sm" len="sm"/>
          </a:ln>
        </p:spPr>
      </p:pic>
      <p:pic>
        <p:nvPicPr>
          <p:cNvPr id="296" name="Google Shape;296;p24"/>
          <p:cNvPicPr preferRelativeResize="0"/>
          <p:nvPr/>
        </p:nvPicPr>
        <p:blipFill rotWithShape="1">
          <a:blip r:embed="rId6">
            <a:alphaModFix/>
          </a:blip>
          <a:srcRect/>
          <a:stretch/>
        </p:blipFill>
        <p:spPr>
          <a:xfrm>
            <a:off x="8773245" y="3599406"/>
            <a:ext cx="1807464" cy="1280705"/>
          </a:xfrm>
          <a:prstGeom prst="rect">
            <a:avLst/>
          </a:prstGeom>
          <a:noFill/>
          <a:ln>
            <a:noFill/>
          </a:ln>
        </p:spPr>
      </p:pic>
      <p:pic>
        <p:nvPicPr>
          <p:cNvPr id="297" name="Google Shape;297;p24"/>
          <p:cNvPicPr preferRelativeResize="0"/>
          <p:nvPr/>
        </p:nvPicPr>
        <p:blipFill rotWithShape="1">
          <a:blip r:embed="rId7">
            <a:alphaModFix/>
          </a:blip>
          <a:srcRect/>
          <a:stretch/>
        </p:blipFill>
        <p:spPr>
          <a:xfrm>
            <a:off x="0" y="3010768"/>
            <a:ext cx="4614466" cy="3860708"/>
          </a:xfrm>
          <a:prstGeom prst="rect">
            <a:avLst/>
          </a:prstGeom>
          <a:noFill/>
          <a:ln>
            <a:noFill/>
          </a:ln>
        </p:spPr>
      </p:pic>
      <p:sp>
        <p:nvSpPr>
          <p:cNvPr id="11" name="Google Shape;294;p24">
            <a:extLst>
              <a:ext uri="{FF2B5EF4-FFF2-40B4-BE49-F238E27FC236}">
                <a16:creationId xmlns:a16="http://schemas.microsoft.com/office/drawing/2014/main" xmlns="" id="{0412AE44-2EA1-438E-A3FA-CACCCE421C67}"/>
              </a:ext>
            </a:extLst>
          </p:cNvPr>
          <p:cNvSpPr txBox="1"/>
          <p:nvPr/>
        </p:nvSpPr>
        <p:spPr>
          <a:xfrm>
            <a:off x="4614467" y="5162893"/>
            <a:ext cx="7577533" cy="13849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ru-RU" sz="2800" dirty="0">
                <a:solidFill>
                  <a:srgbClr val="2E3E52"/>
                </a:solidFill>
                <a:latin typeface="Montserrat Black"/>
                <a:ea typeface="Montserrat Black"/>
                <a:cs typeface="Montserrat Black"/>
                <a:sym typeface="Montserrat Black"/>
              </a:rPr>
              <a:t>В</a:t>
            </a:r>
            <a:r>
              <a:rPr lang="ru-RU" sz="2800" dirty="0" smtClean="0">
                <a:solidFill>
                  <a:srgbClr val="2E3E52"/>
                </a:solidFill>
                <a:latin typeface="Montserrat Black"/>
                <a:ea typeface="Montserrat Black"/>
                <a:cs typeface="Montserrat Black"/>
                <a:sym typeface="Montserrat Black"/>
              </a:rPr>
              <a:t>ыявлены </a:t>
            </a:r>
            <a:r>
              <a:rPr lang="ru-RU" sz="2800" dirty="0">
                <a:solidFill>
                  <a:srgbClr val="2E3E52"/>
                </a:solidFill>
                <a:latin typeface="Montserrat Black"/>
                <a:ea typeface="Montserrat Black"/>
                <a:cs typeface="Montserrat Black"/>
                <a:sym typeface="Montserrat Black"/>
              </a:rPr>
              <a:t>некоторые особенности поведения пользователей и добавлены в работу бота</a:t>
            </a:r>
            <a:endParaRPr sz="2800" dirty="0">
              <a:solidFill>
                <a:srgbClr val="2E3E52"/>
              </a:solidFill>
              <a:latin typeface="Montserrat Black"/>
              <a:ea typeface="Montserrat Black"/>
              <a:cs typeface="Montserrat Black"/>
              <a:sym typeface="Montserrat Black"/>
            </a:endParaRPr>
          </a:p>
        </p:txBody>
      </p:sp>
    </p:spTree>
    <p:extLst>
      <p:ext uri="{BB962C8B-B14F-4D97-AF65-F5344CB8AC3E}">
        <p14:creationId xmlns:p14="http://schemas.microsoft.com/office/powerpoint/2010/main" val="3995515615"/>
      </p:ext>
    </p:extLst>
  </p:cSld>
  <p:clrMapOvr>
    <a:masterClrMapping/>
  </p:clrMapOvr>
  <p:transition spd="med" advTm="14277">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6"/>
          <p:cNvSpPr txBox="1"/>
          <p:nvPr/>
        </p:nvSpPr>
        <p:spPr>
          <a:xfrm>
            <a:off x="532" y="1639710"/>
            <a:ext cx="4589415"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600" dirty="0" smtClean="0">
                <a:solidFill>
                  <a:srgbClr val="2E3E52"/>
                </a:solidFill>
                <a:latin typeface="Montserrat Black"/>
                <a:ea typeface="Montserrat Black"/>
                <a:cs typeface="Montserrat Black"/>
                <a:sym typeface="Montserrat Black"/>
              </a:rPr>
              <a:t>ДОСТУПНОСТЬ</a:t>
            </a:r>
            <a:endParaRPr sz="3600" dirty="0">
              <a:solidFill>
                <a:srgbClr val="2E3E52"/>
              </a:solidFill>
              <a:latin typeface="Montserrat Black"/>
              <a:ea typeface="Montserrat Black"/>
              <a:cs typeface="Montserrat Black"/>
              <a:sym typeface="Montserrat Black"/>
            </a:endParaRPr>
          </a:p>
        </p:txBody>
      </p:sp>
      <p:sp>
        <p:nvSpPr>
          <p:cNvPr id="316" name="Google Shape;316;p26"/>
          <p:cNvSpPr/>
          <p:nvPr/>
        </p:nvSpPr>
        <p:spPr>
          <a:xfrm>
            <a:off x="4980763" y="347008"/>
            <a:ext cx="6743429" cy="193899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ru-RU" sz="4000" dirty="0" smtClean="0">
                <a:solidFill>
                  <a:srgbClr val="2E3E52"/>
                </a:solidFill>
                <a:latin typeface="Montserrat"/>
                <a:ea typeface="Montserrat"/>
                <a:cs typeface="Montserrat"/>
                <a:sym typeface="Montserrat"/>
              </a:rPr>
              <a:t>Программы</a:t>
            </a:r>
            <a:r>
              <a:rPr lang="en-US" sz="4000" dirty="0" smtClean="0">
                <a:solidFill>
                  <a:srgbClr val="2E3E52"/>
                </a:solidFill>
                <a:latin typeface="Montserrat"/>
                <a:ea typeface="Montserrat"/>
                <a:cs typeface="Montserrat"/>
                <a:sym typeface="Montserrat"/>
              </a:rPr>
              <a:t> </a:t>
            </a:r>
            <a:r>
              <a:rPr lang="ru-RU" sz="4000" dirty="0" smtClean="0">
                <a:solidFill>
                  <a:srgbClr val="2E3E52"/>
                </a:solidFill>
                <a:latin typeface="Montserrat"/>
                <a:ea typeface="Montserrat"/>
                <a:cs typeface="Montserrat"/>
                <a:sym typeface="Montserrat"/>
              </a:rPr>
              <a:t>доступны на </a:t>
            </a:r>
            <a:r>
              <a:rPr lang="en-US" sz="4000" dirty="0" smtClean="0">
                <a:solidFill>
                  <a:srgbClr val="2E3E52"/>
                </a:solidFill>
                <a:latin typeface="Montserrat"/>
                <a:ea typeface="Montserrat"/>
                <a:cs typeface="Montserrat"/>
                <a:sym typeface="Montserrat"/>
              </a:rPr>
              <a:t>GitHub </a:t>
            </a:r>
            <a:r>
              <a:rPr lang="ru-RU" sz="4000" dirty="0" smtClean="0">
                <a:solidFill>
                  <a:srgbClr val="2E3E52"/>
                </a:solidFill>
                <a:latin typeface="Montserrat"/>
                <a:ea typeface="Montserrat"/>
                <a:cs typeface="Montserrat"/>
                <a:sym typeface="Montserrat"/>
              </a:rPr>
              <a:t>всем желающим</a:t>
            </a:r>
            <a:endParaRPr sz="4000" dirty="0">
              <a:solidFill>
                <a:srgbClr val="2E3E52"/>
              </a:solidFill>
              <a:latin typeface="Montserrat"/>
              <a:ea typeface="Montserrat"/>
              <a:cs typeface="Montserrat"/>
              <a:sym typeface="Montserrat"/>
            </a:endParaRPr>
          </a:p>
        </p:txBody>
      </p:sp>
      <p:pic>
        <p:nvPicPr>
          <p:cNvPr id="317" name="Google Shape;317;p26"/>
          <p:cNvPicPr preferRelativeResize="0"/>
          <p:nvPr/>
        </p:nvPicPr>
        <p:blipFill rotWithShape="1">
          <a:blip r:embed="rId3">
            <a:alphaModFix/>
          </a:blip>
          <a:srcRect/>
          <a:stretch/>
        </p:blipFill>
        <p:spPr>
          <a:xfrm>
            <a:off x="-2" y="2286000"/>
            <a:ext cx="4589949" cy="4589949"/>
          </a:xfrm>
          <a:prstGeom prst="rect">
            <a:avLst/>
          </a:prstGeom>
          <a:noFill/>
          <a:ln>
            <a:noFill/>
          </a:ln>
        </p:spPr>
      </p:pic>
      <p:sp>
        <p:nvSpPr>
          <p:cNvPr id="3" name="TextBox 2"/>
          <p:cNvSpPr txBox="1"/>
          <p:nvPr/>
        </p:nvSpPr>
        <p:spPr>
          <a:xfrm>
            <a:off x="6225227" y="2284758"/>
            <a:ext cx="4254500" cy="707886"/>
          </a:xfrm>
          <a:prstGeom prst="rect">
            <a:avLst/>
          </a:prstGeom>
          <a:noFill/>
        </p:spPr>
        <p:txBody>
          <a:bodyPr wrap="square" rtlCol="0">
            <a:spAutoFit/>
          </a:bodyPr>
          <a:lstStyle/>
          <a:p>
            <a:pPr algn="ctr"/>
            <a:r>
              <a:rPr lang="en-US" sz="4000" dirty="0" smtClean="0">
                <a:solidFill>
                  <a:srgbClr val="2E3E52"/>
                </a:solidFill>
                <a:latin typeface="Montserrat Black" panose="020B0604020202020204" charset="-52"/>
              </a:rPr>
              <a:t>AndreyGL0290</a:t>
            </a:r>
            <a:endParaRPr lang="ru-RU" sz="4000" dirty="0">
              <a:solidFill>
                <a:srgbClr val="2E3E52"/>
              </a:solidFill>
              <a:latin typeface="Montserrat Black" panose="020B0604020202020204" charset="-52"/>
            </a:endParaRPr>
          </a:p>
        </p:txBody>
      </p:sp>
      <p:pic>
        <p:nvPicPr>
          <p:cNvPr id="2" name="Рисунок 1"/>
          <p:cNvPicPr>
            <a:picLocks noChangeAspect="1"/>
          </p:cNvPicPr>
          <p:nvPr/>
        </p:nvPicPr>
        <p:blipFill>
          <a:blip r:embed="rId4"/>
          <a:stretch>
            <a:fillRect/>
          </a:stretch>
        </p:blipFill>
        <p:spPr>
          <a:xfrm>
            <a:off x="4589947" y="3638934"/>
            <a:ext cx="7602053" cy="2057400"/>
          </a:xfrm>
          <a:prstGeom prst="rect">
            <a:avLst/>
          </a:prstGeom>
        </p:spPr>
      </p:pic>
    </p:spTree>
  </p:cSld>
  <p:clrMapOvr>
    <a:masterClrMapping/>
  </p:clrMapOvr>
  <p:transition spd="med" advTm="9710">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8"/>
          <p:cNvSpPr txBox="1"/>
          <p:nvPr/>
        </p:nvSpPr>
        <p:spPr>
          <a:xfrm>
            <a:off x="-5092" y="1243522"/>
            <a:ext cx="4589415" cy="17542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600" dirty="0" smtClean="0">
                <a:solidFill>
                  <a:srgbClr val="2E3E52"/>
                </a:solidFill>
                <a:latin typeface="Montserrat Black"/>
                <a:ea typeface="Montserrat Black"/>
                <a:cs typeface="Montserrat Black"/>
                <a:sym typeface="Montserrat Black"/>
              </a:rPr>
              <a:t>ВЫВОД И </a:t>
            </a:r>
            <a:r>
              <a:rPr lang="en-US" sz="3600" dirty="0" smtClean="0">
                <a:solidFill>
                  <a:srgbClr val="2E3E52"/>
                </a:solidFill>
                <a:latin typeface="Montserrat Black"/>
                <a:ea typeface="Montserrat Black"/>
                <a:cs typeface="Montserrat Black"/>
                <a:sym typeface="Montserrat Black"/>
              </a:rPr>
              <a:t>ДАЛЬНЕЙШЕЕ </a:t>
            </a:r>
            <a:r>
              <a:rPr lang="en-US" sz="3600" dirty="0">
                <a:solidFill>
                  <a:srgbClr val="2E3E52"/>
                </a:solidFill>
                <a:latin typeface="Montserrat Black"/>
                <a:ea typeface="Montserrat Black"/>
                <a:cs typeface="Montserrat Black"/>
                <a:sym typeface="Montserrat Black"/>
              </a:rPr>
              <a:t>РАЗВИТИЕ</a:t>
            </a:r>
            <a:endParaRPr sz="3600" dirty="0">
              <a:solidFill>
                <a:srgbClr val="2E3E52"/>
              </a:solidFill>
              <a:latin typeface="Montserrat Black"/>
              <a:ea typeface="Montserrat Black"/>
              <a:cs typeface="Montserrat Black"/>
              <a:sym typeface="Montserrat Black"/>
            </a:endParaRPr>
          </a:p>
        </p:txBody>
      </p:sp>
      <p:sp>
        <p:nvSpPr>
          <p:cNvPr id="349" name="Google Shape;349;p28"/>
          <p:cNvSpPr txBox="1"/>
          <p:nvPr/>
        </p:nvSpPr>
        <p:spPr>
          <a:xfrm>
            <a:off x="4596654" y="930625"/>
            <a:ext cx="7607676" cy="1200288"/>
          </a:xfrm>
          <a:prstGeom prst="rect">
            <a:avLst/>
          </a:prstGeom>
          <a:noFill/>
          <a:ln>
            <a:noFill/>
          </a:ln>
        </p:spPr>
        <p:txBody>
          <a:bodyPr spcFirstLastPara="1" wrap="square" lIns="91425" tIns="45700" rIns="91425" bIns="45700" anchor="t" anchorCtr="0">
            <a:spAutoFit/>
          </a:bodyPr>
          <a:lstStyle/>
          <a:p>
            <a:pPr marL="182563" lvl="0" indent="-182563" algn="just">
              <a:buFont typeface="Arial" panose="020B0604020202020204" pitchFamily="34" charset="0"/>
              <a:buChar char="•"/>
            </a:pPr>
            <a:r>
              <a:rPr lang="ru-RU" sz="2400" dirty="0" err="1">
                <a:solidFill>
                  <a:srgbClr val="2E3E52"/>
                </a:solidFill>
                <a:latin typeface="Montserrat" panose="020B0604020202020204" charset="-52"/>
              </a:rPr>
              <a:t>Захостить</a:t>
            </a:r>
            <a:r>
              <a:rPr lang="ru-RU" sz="2400" dirty="0">
                <a:solidFill>
                  <a:srgbClr val="2E3E52"/>
                </a:solidFill>
                <a:latin typeface="Montserrat" panose="020B0604020202020204" charset="-52"/>
              </a:rPr>
              <a:t> ботов на платформе </a:t>
            </a:r>
            <a:r>
              <a:rPr lang="en-US" sz="2400" dirty="0" err="1">
                <a:solidFill>
                  <a:srgbClr val="2E3E52"/>
                </a:solidFill>
                <a:latin typeface="Montserrat" panose="020B0604020202020204" charset="-52"/>
              </a:rPr>
              <a:t>H</a:t>
            </a:r>
            <a:r>
              <a:rPr lang="en-US" sz="2400" dirty="0" err="1" smtClean="0">
                <a:solidFill>
                  <a:srgbClr val="2E3E52"/>
                </a:solidFill>
                <a:latin typeface="Montserrat" panose="020B0604020202020204" charset="-52"/>
              </a:rPr>
              <a:t>eroku</a:t>
            </a:r>
            <a:r>
              <a:rPr lang="ru-RU" sz="2400" dirty="0">
                <a:solidFill>
                  <a:srgbClr val="2E3E52"/>
                </a:solidFill>
                <a:latin typeface="Montserrat" panose="020B0604020202020204" charset="-52"/>
              </a:rPr>
              <a:t>, чтобы ими могли воспользоваться в любой момент.</a:t>
            </a:r>
          </a:p>
        </p:txBody>
      </p:sp>
      <p:sp>
        <p:nvSpPr>
          <p:cNvPr id="350" name="Google Shape;350;p28"/>
          <p:cNvSpPr/>
          <p:nvPr/>
        </p:nvSpPr>
        <p:spPr>
          <a:xfrm>
            <a:off x="4611134" y="229366"/>
            <a:ext cx="6743429" cy="61555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400" dirty="0">
                <a:solidFill>
                  <a:srgbClr val="2E3E52"/>
                </a:solidFill>
                <a:latin typeface="Montserrat Black" panose="020B0604020202020204" charset="-52"/>
                <a:ea typeface="Montserrat Black"/>
                <a:cs typeface="Montserrat Black"/>
                <a:sym typeface="Montserrat Black"/>
              </a:rPr>
              <a:t>01. X</a:t>
            </a:r>
            <a:r>
              <a:rPr lang="ru-RU" sz="3400" dirty="0" err="1" smtClean="0">
                <a:solidFill>
                  <a:srgbClr val="2E3E52"/>
                </a:solidFill>
                <a:latin typeface="Montserrat Black" panose="020B0604020202020204" charset="-52"/>
                <a:ea typeface="Montserrat Black"/>
                <a:cs typeface="Montserrat Black"/>
                <a:sym typeface="Montserrat Black"/>
              </a:rPr>
              <a:t>остинг</a:t>
            </a:r>
            <a:endParaRPr sz="3400" b="1" dirty="0">
              <a:solidFill>
                <a:srgbClr val="2E3E52"/>
              </a:solidFill>
              <a:latin typeface="Montserrat Black" panose="020B0604020202020204" charset="-52"/>
              <a:ea typeface="Montserrat Black"/>
              <a:cs typeface="Montserrat Black"/>
              <a:sym typeface="Montserrat Black"/>
            </a:endParaRPr>
          </a:p>
        </p:txBody>
      </p:sp>
      <p:sp>
        <p:nvSpPr>
          <p:cNvPr id="351" name="Google Shape;351;p28"/>
          <p:cNvSpPr txBox="1"/>
          <p:nvPr/>
        </p:nvSpPr>
        <p:spPr>
          <a:xfrm>
            <a:off x="4611133" y="2810241"/>
            <a:ext cx="7600440" cy="2677616"/>
          </a:xfrm>
          <a:prstGeom prst="rect">
            <a:avLst/>
          </a:prstGeom>
          <a:noFill/>
          <a:ln>
            <a:noFill/>
          </a:ln>
        </p:spPr>
        <p:txBody>
          <a:bodyPr spcFirstLastPara="1" wrap="square" lIns="90000" tIns="45700" rIns="0" bIns="45700" anchor="t" anchorCtr="0">
            <a:spAutoFit/>
          </a:bodyPr>
          <a:lstStyle/>
          <a:p>
            <a:pPr marL="179388" lvl="0" indent="-179388" algn="just">
              <a:buClr>
                <a:srgbClr val="2E3E52"/>
              </a:buClr>
              <a:buSzPts val="2400"/>
              <a:buFont typeface="Arial"/>
              <a:buChar char="•"/>
            </a:pPr>
            <a:r>
              <a:rPr lang="ru-RU" sz="2400" dirty="0" smtClean="0">
                <a:solidFill>
                  <a:srgbClr val="2E3E52"/>
                </a:solidFill>
                <a:latin typeface="Montserrat"/>
                <a:ea typeface="Montserrat"/>
                <a:cs typeface="Montserrat"/>
                <a:sym typeface="Montserrat"/>
              </a:rPr>
              <a:t>Мнение пользователя важно для любого человека, создавшего его, поэтому необходимо добавить возможность оставлять </a:t>
            </a:r>
            <a:r>
              <a:rPr lang="en-US" sz="2400" dirty="0" smtClean="0">
                <a:solidFill>
                  <a:srgbClr val="2E3E52"/>
                </a:solidFill>
                <a:latin typeface="Montserrat"/>
                <a:ea typeface="Montserrat"/>
                <a:cs typeface="Montserrat"/>
                <a:sym typeface="Montserrat"/>
              </a:rPr>
              <a:t>feedback</a:t>
            </a:r>
            <a:r>
              <a:rPr lang="ru-RU" sz="2400" dirty="0" smtClean="0">
                <a:solidFill>
                  <a:srgbClr val="2E3E52"/>
                </a:solidFill>
                <a:latin typeface="Montserrat"/>
                <a:ea typeface="Montserrat"/>
                <a:cs typeface="Montserrat"/>
                <a:sym typeface="Montserrat"/>
              </a:rPr>
              <a:t>.</a:t>
            </a:r>
          </a:p>
          <a:p>
            <a:pPr marL="179388" lvl="0" indent="-179388" algn="just">
              <a:buClr>
                <a:srgbClr val="2E3E52"/>
              </a:buClr>
              <a:buSzPts val="2400"/>
              <a:buFont typeface="Arial"/>
              <a:buChar char="•"/>
            </a:pPr>
            <a:r>
              <a:rPr lang="ru-RU" sz="2400" dirty="0" smtClean="0">
                <a:solidFill>
                  <a:srgbClr val="2E3E52"/>
                </a:solidFill>
                <a:latin typeface="Montserrat"/>
                <a:ea typeface="Montserrat"/>
                <a:cs typeface="Montserrat"/>
                <a:sym typeface="Montserrat"/>
              </a:rPr>
              <a:t>Начать работу над новым алгоритмом конвертации, не зависящем от продуктов </a:t>
            </a:r>
            <a:r>
              <a:rPr lang="en-US" sz="2400" dirty="0" smtClean="0">
                <a:solidFill>
                  <a:srgbClr val="2E3E52"/>
                </a:solidFill>
                <a:latin typeface="Montserrat"/>
                <a:ea typeface="Montserrat"/>
                <a:cs typeface="Montserrat"/>
                <a:sym typeface="Montserrat"/>
              </a:rPr>
              <a:t>Microsoft</a:t>
            </a:r>
            <a:endParaRPr lang="ru-RU" sz="2400" dirty="0">
              <a:solidFill>
                <a:srgbClr val="2E3E52"/>
              </a:solidFill>
              <a:latin typeface="Montserrat"/>
              <a:ea typeface="Montserrat"/>
              <a:cs typeface="Montserrat"/>
              <a:sym typeface="Montserrat"/>
            </a:endParaRPr>
          </a:p>
        </p:txBody>
      </p:sp>
      <p:sp>
        <p:nvSpPr>
          <p:cNvPr id="353" name="Google Shape;353;p28"/>
          <p:cNvSpPr/>
          <p:nvPr/>
        </p:nvSpPr>
        <p:spPr>
          <a:xfrm>
            <a:off x="4603896" y="2098959"/>
            <a:ext cx="7600437" cy="61555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400" dirty="0" smtClean="0">
                <a:solidFill>
                  <a:srgbClr val="2E3E52"/>
                </a:solidFill>
                <a:latin typeface="Montserrat Black"/>
                <a:ea typeface="Montserrat Black"/>
                <a:cs typeface="Montserrat Black"/>
                <a:sym typeface="Montserrat Black"/>
              </a:rPr>
              <a:t>0</a:t>
            </a:r>
            <a:r>
              <a:rPr lang="ru-RU" sz="3400" dirty="0" smtClean="0">
                <a:solidFill>
                  <a:srgbClr val="2E3E52"/>
                </a:solidFill>
                <a:latin typeface="Montserrat Black"/>
                <a:ea typeface="Montserrat Black"/>
                <a:cs typeface="Montserrat Black"/>
                <a:sym typeface="Montserrat Black"/>
              </a:rPr>
              <a:t>2</a:t>
            </a:r>
            <a:r>
              <a:rPr lang="en-US" sz="3400" dirty="0" smtClean="0">
                <a:solidFill>
                  <a:srgbClr val="2E3E52"/>
                </a:solidFill>
                <a:latin typeface="Montserrat Black"/>
                <a:ea typeface="Montserrat Black"/>
                <a:cs typeface="Montserrat Black"/>
                <a:sym typeface="Montserrat Black"/>
              </a:rPr>
              <a:t>. </a:t>
            </a:r>
            <a:r>
              <a:rPr lang="ru-RU" sz="3400" dirty="0" smtClean="0">
                <a:solidFill>
                  <a:srgbClr val="2E3E52"/>
                </a:solidFill>
                <a:latin typeface="Montserrat Black"/>
                <a:ea typeface="Montserrat Black"/>
                <a:cs typeface="Montserrat Black"/>
                <a:sym typeface="Montserrat Black"/>
              </a:rPr>
              <a:t>Улучшение алгоритмов</a:t>
            </a:r>
            <a:endParaRPr sz="3400" b="1" dirty="0">
              <a:solidFill>
                <a:srgbClr val="2E3E52"/>
              </a:solidFill>
              <a:latin typeface="Montserrat Black"/>
              <a:ea typeface="Montserrat Black"/>
              <a:cs typeface="Montserrat Black"/>
              <a:sym typeface="Montserrat Black"/>
            </a:endParaRPr>
          </a:p>
        </p:txBody>
      </p:sp>
      <p:pic>
        <p:nvPicPr>
          <p:cNvPr id="357" name="Google Shape;357;p28"/>
          <p:cNvPicPr preferRelativeResize="0"/>
          <p:nvPr/>
        </p:nvPicPr>
        <p:blipFill rotWithShape="1">
          <a:blip r:embed="rId3">
            <a:alphaModFix/>
          </a:blip>
          <a:srcRect/>
          <a:stretch/>
        </p:blipFill>
        <p:spPr>
          <a:xfrm>
            <a:off x="7239" y="2997808"/>
            <a:ext cx="4577084" cy="3860191"/>
          </a:xfrm>
          <a:prstGeom prst="rect">
            <a:avLst/>
          </a:prstGeom>
          <a:noFill/>
          <a:ln>
            <a:noFill/>
          </a:ln>
        </p:spPr>
      </p:pic>
      <p:sp>
        <p:nvSpPr>
          <p:cNvPr id="358" name="Google Shape;358;p28"/>
          <p:cNvSpPr/>
          <p:nvPr/>
        </p:nvSpPr>
        <p:spPr>
          <a:xfrm>
            <a:off x="4611133" y="5487857"/>
            <a:ext cx="7600437" cy="61555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400" dirty="0" smtClean="0">
                <a:solidFill>
                  <a:srgbClr val="2E3E52"/>
                </a:solidFill>
                <a:latin typeface="Montserrat Black"/>
                <a:ea typeface="Montserrat Black"/>
                <a:cs typeface="Montserrat Black"/>
                <a:sym typeface="Montserrat Black"/>
              </a:rPr>
              <a:t>0</a:t>
            </a:r>
            <a:r>
              <a:rPr lang="ru-RU" sz="3400" dirty="0" smtClean="0">
                <a:solidFill>
                  <a:srgbClr val="2E3E52"/>
                </a:solidFill>
                <a:latin typeface="Montserrat Black"/>
                <a:ea typeface="Montserrat Black"/>
                <a:cs typeface="Montserrat Black"/>
                <a:sym typeface="Montserrat Black"/>
              </a:rPr>
              <a:t>3</a:t>
            </a:r>
            <a:r>
              <a:rPr lang="en-US" sz="3400" dirty="0" smtClean="0">
                <a:solidFill>
                  <a:srgbClr val="2E3E52"/>
                </a:solidFill>
                <a:latin typeface="Montserrat Black"/>
                <a:ea typeface="Montserrat Black"/>
                <a:cs typeface="Montserrat Black"/>
                <a:sym typeface="Montserrat Black"/>
              </a:rPr>
              <a:t>. </a:t>
            </a:r>
            <a:r>
              <a:rPr lang="en-US" sz="3400" b="1" dirty="0">
                <a:solidFill>
                  <a:srgbClr val="2E3E52"/>
                </a:solidFill>
                <a:latin typeface="Montserrat Black"/>
                <a:ea typeface="Montserrat Black"/>
                <a:cs typeface="Montserrat Black"/>
                <a:sym typeface="Montserrat Black"/>
              </a:rPr>
              <a:t>CRM </a:t>
            </a:r>
            <a:r>
              <a:rPr lang="ru-RU" sz="3400" b="1" dirty="0" smtClean="0">
                <a:solidFill>
                  <a:srgbClr val="2E3E52"/>
                </a:solidFill>
                <a:latin typeface="Montserrat Black"/>
                <a:ea typeface="Montserrat Black"/>
                <a:cs typeface="Montserrat Black"/>
                <a:sym typeface="Montserrat Black"/>
              </a:rPr>
              <a:t>для бота</a:t>
            </a:r>
            <a:endParaRPr sz="3400" b="1" dirty="0">
              <a:solidFill>
                <a:srgbClr val="2E3E52"/>
              </a:solidFill>
              <a:latin typeface="Montserrat Black"/>
              <a:ea typeface="Montserrat Black"/>
              <a:cs typeface="Montserrat Black"/>
              <a:sym typeface="Montserrat Black"/>
            </a:endParaRPr>
          </a:p>
        </p:txBody>
      </p:sp>
      <p:sp>
        <p:nvSpPr>
          <p:cNvPr id="359" name="Google Shape;359;p28"/>
          <p:cNvSpPr txBox="1"/>
          <p:nvPr/>
        </p:nvSpPr>
        <p:spPr>
          <a:xfrm>
            <a:off x="4618374" y="6165414"/>
            <a:ext cx="7600439" cy="461665"/>
          </a:xfrm>
          <a:prstGeom prst="rect">
            <a:avLst/>
          </a:prstGeom>
          <a:noFill/>
          <a:ln>
            <a:noFill/>
          </a:ln>
        </p:spPr>
        <p:txBody>
          <a:bodyPr spcFirstLastPara="1" wrap="square" lIns="91425" tIns="45700" rIns="91425" bIns="45700" anchor="t" anchorCtr="0">
            <a:spAutoFit/>
          </a:bodyPr>
          <a:lstStyle/>
          <a:p>
            <a:pPr marL="177800" marR="0" lvl="0" indent="-177800" algn="just" rtl="0">
              <a:spcBef>
                <a:spcPts val="0"/>
              </a:spcBef>
              <a:spcAft>
                <a:spcPts val="0"/>
              </a:spcAft>
              <a:buClr>
                <a:srgbClr val="2E3E52"/>
              </a:buClr>
              <a:buSzPts val="2400"/>
              <a:buFont typeface="Arial"/>
              <a:buChar char="•"/>
            </a:pPr>
            <a:r>
              <a:rPr lang="ru-RU" sz="2400" dirty="0" smtClean="0">
                <a:solidFill>
                  <a:srgbClr val="2E3E52"/>
                </a:solidFill>
                <a:latin typeface="Montserrat"/>
                <a:ea typeface="Montserrat"/>
                <a:cs typeface="Montserrat"/>
                <a:sym typeface="Montserrat"/>
              </a:rPr>
              <a:t>Панель управления ботом</a:t>
            </a:r>
            <a:endParaRPr sz="2400" dirty="0">
              <a:solidFill>
                <a:srgbClr val="2E3E52"/>
              </a:solidFill>
              <a:latin typeface="Montserrat"/>
              <a:ea typeface="Montserrat"/>
              <a:cs typeface="Montserrat"/>
              <a:sym typeface="Montserrat"/>
            </a:endParaRPr>
          </a:p>
        </p:txBody>
      </p:sp>
    </p:spTree>
  </p:cSld>
  <p:clrMapOvr>
    <a:masterClrMapping/>
  </p:clrMapOvr>
  <p:transition spd="med" advTm="40217">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57;p28"/>
          <p:cNvPicPr preferRelativeResize="0"/>
          <p:nvPr/>
        </p:nvPicPr>
        <p:blipFill rotWithShape="1">
          <a:blip r:embed="rId2">
            <a:alphaModFix/>
          </a:blip>
          <a:srcRect/>
          <a:stretch/>
        </p:blipFill>
        <p:spPr>
          <a:xfrm>
            <a:off x="7239" y="2997808"/>
            <a:ext cx="4577084" cy="3860191"/>
          </a:xfrm>
          <a:prstGeom prst="rect">
            <a:avLst/>
          </a:prstGeom>
          <a:noFill/>
          <a:ln>
            <a:noFill/>
          </a:ln>
        </p:spPr>
      </p:pic>
      <p:sp>
        <p:nvSpPr>
          <p:cNvPr id="3" name="Google Shape;348;p28"/>
          <p:cNvSpPr txBox="1"/>
          <p:nvPr/>
        </p:nvSpPr>
        <p:spPr>
          <a:xfrm>
            <a:off x="7239" y="511506"/>
            <a:ext cx="4577083" cy="286228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600" dirty="0" smtClean="0">
                <a:solidFill>
                  <a:srgbClr val="2E3E52"/>
                </a:solidFill>
                <a:latin typeface="Montserrat Black"/>
                <a:ea typeface="Montserrat Black"/>
                <a:cs typeface="Montserrat Black"/>
                <a:sym typeface="Montserrat Black"/>
              </a:rPr>
              <a:t>Список изученной литературы и электронных источников</a:t>
            </a:r>
            <a:endParaRPr sz="3600" dirty="0">
              <a:solidFill>
                <a:srgbClr val="2E3E52"/>
              </a:solidFill>
              <a:latin typeface="Montserrat Black"/>
              <a:ea typeface="Montserrat Black"/>
              <a:cs typeface="Montserrat Black"/>
              <a:sym typeface="Montserrat Black"/>
            </a:endParaRPr>
          </a:p>
        </p:txBody>
      </p:sp>
      <p:sp>
        <p:nvSpPr>
          <p:cNvPr id="4" name="TextBox 3"/>
          <p:cNvSpPr txBox="1"/>
          <p:nvPr/>
        </p:nvSpPr>
        <p:spPr>
          <a:xfrm>
            <a:off x="4584323" y="2007350"/>
            <a:ext cx="7607677" cy="3108543"/>
          </a:xfrm>
          <a:prstGeom prst="rect">
            <a:avLst/>
          </a:prstGeom>
          <a:noFill/>
        </p:spPr>
        <p:txBody>
          <a:bodyPr wrap="square" rtlCol="0">
            <a:spAutoFit/>
          </a:bodyPr>
          <a:lstStyle/>
          <a:p>
            <a:pPr marL="285750" indent="-285750">
              <a:buFont typeface="Arial" panose="020B0604020202020204" pitchFamily="34" charset="0"/>
              <a:buChar char="•"/>
            </a:pPr>
            <a:r>
              <a:rPr lang="ru-RU" dirty="0" err="1" smtClean="0"/>
              <a:t>Адитья</a:t>
            </a:r>
            <a:r>
              <a:rPr lang="ru-RU" dirty="0" smtClean="0"/>
              <a:t> </a:t>
            </a:r>
            <a:r>
              <a:rPr lang="ru-RU" dirty="0" err="1" smtClean="0"/>
              <a:t>Бхаргава</a:t>
            </a:r>
            <a:r>
              <a:rPr lang="ru-RU" dirty="0" smtClean="0"/>
              <a:t>. </a:t>
            </a:r>
            <a:r>
              <a:rPr lang="ru-RU" dirty="0" err="1" smtClean="0"/>
              <a:t>Грокаем</a:t>
            </a:r>
            <a:r>
              <a:rPr lang="ru-RU" dirty="0" smtClean="0"/>
              <a:t> Алгоритмы</a:t>
            </a:r>
            <a:r>
              <a:rPr lang="ru-RU" dirty="0"/>
              <a:t>.</a:t>
            </a:r>
            <a:r>
              <a:rPr lang="ru-RU" dirty="0" smtClean="0"/>
              <a:t> Иллюстрированное пособие для программистов и любопытствующих – СПб.</a:t>
            </a:r>
            <a:r>
              <a:rPr lang="en-US" dirty="0" smtClean="0"/>
              <a:t>:</a:t>
            </a:r>
            <a:r>
              <a:rPr lang="ru-RU" dirty="0" smtClean="0"/>
              <a:t> Питер, 2021. – 288 с.</a:t>
            </a:r>
            <a:r>
              <a:rPr lang="en-US" dirty="0" smtClean="0"/>
              <a:t>:</a:t>
            </a:r>
            <a:r>
              <a:rPr lang="ru-RU" dirty="0" smtClean="0"/>
              <a:t> ил. – (серия «Библиотека программиста»).</a:t>
            </a:r>
          </a:p>
          <a:p>
            <a:pPr marL="285750" indent="-285750">
              <a:buFont typeface="Arial" panose="020B0604020202020204" pitchFamily="34" charset="0"/>
              <a:buChar char="•"/>
            </a:pPr>
            <a:r>
              <a:rPr lang="ru-RU" dirty="0" smtClean="0"/>
              <a:t>Различные документации</a:t>
            </a:r>
            <a:r>
              <a:rPr lang="ru-RU" dirty="0"/>
              <a:t> </a:t>
            </a:r>
            <a:r>
              <a:rPr lang="ru-RU" dirty="0" smtClean="0"/>
              <a:t>и статьи</a:t>
            </a:r>
            <a:r>
              <a:rPr lang="en-US" dirty="0" smtClean="0"/>
              <a:t>:</a:t>
            </a:r>
          </a:p>
          <a:p>
            <a:pPr marL="623888" indent="-342900">
              <a:buFont typeface="+mj-lt"/>
              <a:buAutoNum type="arabicPeriod"/>
            </a:pPr>
            <a:r>
              <a:rPr lang="en-US" dirty="0"/>
              <a:t>Asynchronous </a:t>
            </a:r>
            <a:r>
              <a:rPr lang="en-US" dirty="0" smtClean="0"/>
              <a:t>I/O - </a:t>
            </a:r>
            <a:r>
              <a:rPr lang="en-US" dirty="0">
                <a:hlinkClick r:id="rId3"/>
              </a:rPr>
              <a:t>https://</a:t>
            </a:r>
            <a:r>
              <a:rPr lang="en-US" dirty="0" smtClean="0">
                <a:hlinkClick r:id="rId3"/>
              </a:rPr>
              <a:t>docs.python.org/3/library/asyncio.html</a:t>
            </a:r>
            <a:endParaRPr lang="en-US" dirty="0" smtClean="0"/>
          </a:p>
          <a:p>
            <a:pPr marL="623888" indent="-342900">
              <a:buFont typeface="+mj-lt"/>
              <a:buAutoNum type="arabicPeriod"/>
            </a:pPr>
            <a:r>
              <a:rPr lang="en-US" dirty="0" smtClean="0"/>
              <a:t>Aiogram -</a:t>
            </a:r>
            <a:r>
              <a:rPr lang="en-US" dirty="0" smtClean="0">
                <a:hlinkClick r:id="rId4"/>
              </a:rPr>
              <a:t> https</a:t>
            </a:r>
            <a:r>
              <a:rPr lang="en-US" dirty="0">
                <a:hlinkClick r:id="rId4"/>
              </a:rPr>
              <a:t>://docs.aiogram.dev/en/latest</a:t>
            </a:r>
            <a:r>
              <a:rPr lang="en-US" dirty="0" smtClean="0">
                <a:hlinkClick r:id="rId4"/>
              </a:rPr>
              <a:t>/</a:t>
            </a:r>
            <a:endParaRPr lang="en-US" dirty="0" smtClean="0"/>
          </a:p>
          <a:p>
            <a:pPr marL="623888" indent="-342900">
              <a:buFont typeface="+mj-lt"/>
              <a:buAutoNum type="arabicPeriod"/>
            </a:pPr>
            <a:r>
              <a:rPr lang="en-US" dirty="0" smtClean="0"/>
              <a:t>Pymorphy2 - </a:t>
            </a:r>
            <a:r>
              <a:rPr lang="en-US" dirty="0" smtClean="0">
                <a:hlinkClick r:id="rId5"/>
              </a:rPr>
              <a:t>https</a:t>
            </a:r>
            <a:r>
              <a:rPr lang="en-US" dirty="0">
                <a:hlinkClick r:id="rId5"/>
              </a:rPr>
              <a:t>://pymorphy2.readthedocs.io/en/stable</a:t>
            </a:r>
            <a:r>
              <a:rPr lang="en-US" dirty="0" smtClean="0">
                <a:hlinkClick r:id="rId5"/>
              </a:rPr>
              <a:t>/</a:t>
            </a:r>
            <a:endParaRPr lang="ru-RU" dirty="0" smtClean="0"/>
          </a:p>
          <a:p>
            <a:pPr marL="623888" indent="-342900">
              <a:buFont typeface="+mj-lt"/>
              <a:buAutoNum type="arabicPeriod"/>
            </a:pPr>
            <a:r>
              <a:rPr lang="en-US" dirty="0" smtClean="0"/>
              <a:t>Python-</a:t>
            </a:r>
            <a:r>
              <a:rPr lang="en-US" dirty="0" err="1" smtClean="0"/>
              <a:t>pptx</a:t>
            </a:r>
            <a:r>
              <a:rPr lang="en-US" dirty="0" smtClean="0"/>
              <a:t> - </a:t>
            </a:r>
            <a:r>
              <a:rPr lang="en-US" dirty="0" smtClean="0">
                <a:hlinkClick r:id="rId6"/>
              </a:rPr>
              <a:t>https</a:t>
            </a:r>
            <a:r>
              <a:rPr lang="en-US" dirty="0">
                <a:hlinkClick r:id="rId6"/>
              </a:rPr>
              <a:t>://</a:t>
            </a:r>
            <a:r>
              <a:rPr lang="en-US" dirty="0" smtClean="0">
                <a:hlinkClick r:id="rId6"/>
              </a:rPr>
              <a:t>python-pptx.readthedocs.io/en/latest/index.html</a:t>
            </a:r>
            <a:endParaRPr lang="en-US" dirty="0" smtClean="0"/>
          </a:p>
          <a:p>
            <a:pPr marL="623888" indent="-342900">
              <a:buFont typeface="+mj-lt"/>
              <a:buAutoNum type="arabicPeriod"/>
            </a:pPr>
            <a:r>
              <a:rPr lang="en-US" dirty="0" smtClean="0"/>
              <a:t>VKBottle </a:t>
            </a:r>
            <a:r>
              <a:rPr lang="ru-RU" dirty="0" smtClean="0"/>
              <a:t>- </a:t>
            </a:r>
            <a:r>
              <a:rPr lang="en-US" dirty="0" smtClean="0">
                <a:hlinkClick r:id="rId7"/>
              </a:rPr>
              <a:t>https</a:t>
            </a:r>
            <a:r>
              <a:rPr lang="en-US" dirty="0">
                <a:hlinkClick r:id="rId7"/>
              </a:rPr>
              <a:t>://vkbottle.readthedocs.io/ru/latest</a:t>
            </a:r>
            <a:r>
              <a:rPr lang="en-US" dirty="0" smtClean="0">
                <a:hlinkClick r:id="rId7"/>
              </a:rPr>
              <a:t>/</a:t>
            </a:r>
            <a:endParaRPr lang="en-US" dirty="0" smtClean="0"/>
          </a:p>
          <a:p>
            <a:pPr marL="623888" indent="-342900">
              <a:buFont typeface="+mj-lt"/>
              <a:buAutoNum type="arabicPeriod"/>
            </a:pPr>
            <a:r>
              <a:rPr lang="en-US" dirty="0" err="1" smtClean="0"/>
              <a:t>COMtypes</a:t>
            </a:r>
            <a:r>
              <a:rPr lang="en-US" dirty="0"/>
              <a:t> - </a:t>
            </a:r>
            <a:r>
              <a:rPr lang="en-US" dirty="0">
                <a:hlinkClick r:id="rId8"/>
              </a:rPr>
              <a:t>https://pythonhosted.org/comtypes</a:t>
            </a:r>
            <a:r>
              <a:rPr lang="en-US" dirty="0" smtClean="0">
                <a:hlinkClick r:id="rId8"/>
              </a:rPr>
              <a:t>/</a:t>
            </a:r>
            <a:endParaRPr lang="en-US" dirty="0" smtClean="0"/>
          </a:p>
          <a:p>
            <a:pPr marL="623888" indent="-342900">
              <a:buFont typeface="+mj-lt"/>
              <a:buAutoNum type="arabicPeriod"/>
            </a:pPr>
            <a:r>
              <a:rPr lang="en-US" dirty="0" err="1" smtClean="0"/>
              <a:t>Pytrovich</a:t>
            </a:r>
            <a:r>
              <a:rPr lang="en-US" dirty="0"/>
              <a:t> - </a:t>
            </a:r>
            <a:r>
              <a:rPr lang="en-US" dirty="0">
                <a:hlinkClick r:id="rId9"/>
              </a:rPr>
              <a:t>https://</a:t>
            </a:r>
            <a:r>
              <a:rPr lang="en-US" dirty="0" smtClean="0">
                <a:hlinkClick r:id="rId9"/>
              </a:rPr>
              <a:t>github.com/petrovich/pytrovich</a:t>
            </a:r>
            <a:endParaRPr lang="en-US" dirty="0" smtClean="0"/>
          </a:p>
          <a:p>
            <a:pPr marL="623888" indent="-342900">
              <a:buFont typeface="+mj-lt"/>
              <a:buAutoNum type="arabicPeriod"/>
            </a:pPr>
            <a:r>
              <a:rPr lang="en-US" dirty="0" err="1" smtClean="0"/>
              <a:t>DotEnv</a:t>
            </a:r>
            <a:r>
              <a:rPr lang="en-US" dirty="0"/>
              <a:t> - </a:t>
            </a:r>
            <a:r>
              <a:rPr lang="en-US" dirty="0">
                <a:hlinkClick r:id="rId10"/>
              </a:rPr>
              <a:t>https://pypi.org/project/python-dotenv</a:t>
            </a:r>
            <a:r>
              <a:rPr lang="en-US" dirty="0" smtClean="0">
                <a:hlinkClick r:id="rId10"/>
              </a:rPr>
              <a:t>/</a:t>
            </a:r>
            <a:endParaRPr lang="ru-RU" dirty="0" smtClean="0"/>
          </a:p>
          <a:p>
            <a:pPr marL="623888" indent="-342900">
              <a:buFont typeface="+mj-lt"/>
              <a:buAutoNum type="arabicPeriod"/>
            </a:pPr>
            <a:r>
              <a:rPr lang="ru-RU" dirty="0" smtClean="0"/>
              <a:t>Структура </a:t>
            </a:r>
            <a:r>
              <a:rPr lang="en-US" dirty="0" smtClean="0"/>
              <a:t>PPTX</a:t>
            </a:r>
            <a:r>
              <a:rPr lang="ru-RU" dirty="0" smtClean="0"/>
              <a:t> - </a:t>
            </a:r>
            <a:r>
              <a:rPr lang="en-US" dirty="0">
                <a:hlinkClick r:id="rId11"/>
              </a:rPr>
              <a:t>https://</a:t>
            </a:r>
            <a:r>
              <a:rPr lang="en-US" dirty="0" smtClean="0">
                <a:hlinkClick r:id="rId11"/>
              </a:rPr>
              <a:t>webznam.ru/blog/fajl_s_rasshireniem_pptx/2019-12-02-1344</a:t>
            </a:r>
            <a:endParaRPr lang="ru-RU" dirty="0" smtClean="0"/>
          </a:p>
        </p:txBody>
      </p:sp>
    </p:spTree>
    <p:extLst>
      <p:ext uri="{BB962C8B-B14F-4D97-AF65-F5344CB8AC3E}">
        <p14:creationId xmlns:p14="http://schemas.microsoft.com/office/powerpoint/2010/main" val="21410692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8"/>
          <p:cNvSpPr txBox="1"/>
          <p:nvPr/>
        </p:nvSpPr>
        <p:spPr>
          <a:xfrm>
            <a:off x="737086" y="1812181"/>
            <a:ext cx="7565084" cy="1200329"/>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7200" b="1" dirty="0" smtClean="0">
                <a:solidFill>
                  <a:srgbClr val="2E3E52"/>
                </a:solidFill>
                <a:latin typeface="Montserrat Black"/>
                <a:ea typeface="Montserrat Black"/>
                <a:cs typeface="Montserrat Black"/>
                <a:sym typeface="Montserrat Black"/>
              </a:rPr>
              <a:t>Botificater</a:t>
            </a:r>
            <a:endParaRPr sz="7200" b="1" i="0" u="none" strike="noStrike" cap="none" dirty="0">
              <a:solidFill>
                <a:srgbClr val="2E3E52"/>
              </a:solidFill>
              <a:latin typeface="Montserrat Black"/>
              <a:ea typeface="Montserrat Black"/>
              <a:cs typeface="Montserrat Black"/>
              <a:sym typeface="Montserrat Black"/>
            </a:endParaRPr>
          </a:p>
        </p:txBody>
      </p:sp>
      <p:sp>
        <p:nvSpPr>
          <p:cNvPr id="193" name="Google Shape;193;p18"/>
          <p:cNvSpPr txBox="1"/>
          <p:nvPr/>
        </p:nvSpPr>
        <p:spPr>
          <a:xfrm>
            <a:off x="737086" y="4945113"/>
            <a:ext cx="2720489" cy="1646564"/>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1800" b="0" i="0" u="none" strike="noStrike" cap="none" dirty="0" err="1">
                <a:solidFill>
                  <a:schemeClr val="dk1"/>
                </a:solidFill>
                <a:latin typeface="Montserrat Black" panose="020B0604020202020204" charset="-52"/>
                <a:ea typeface="Montserrat Black"/>
                <a:cs typeface="Montserrat Black"/>
                <a:sym typeface="Montserrat Black"/>
              </a:rPr>
              <a:t>Балухтин</a:t>
            </a:r>
            <a:r>
              <a:rPr lang="en-US" sz="1800" b="0" i="0" u="none" strike="noStrike" cap="none" dirty="0">
                <a:solidFill>
                  <a:schemeClr val="dk1"/>
                </a:solidFill>
                <a:latin typeface="Montserrat Black" panose="020B0604020202020204" charset="-52"/>
                <a:ea typeface="Montserrat Black"/>
                <a:cs typeface="Montserrat Black"/>
                <a:sym typeface="Montserrat Black"/>
              </a:rPr>
              <a:t> </a:t>
            </a:r>
            <a:r>
              <a:rPr lang="en-US" sz="1800" b="0" i="0" u="none" strike="noStrike" cap="none" dirty="0" err="1">
                <a:solidFill>
                  <a:schemeClr val="dk1"/>
                </a:solidFill>
                <a:latin typeface="Montserrat Black" panose="020B0604020202020204" charset="-52"/>
                <a:ea typeface="Montserrat Black"/>
                <a:cs typeface="Montserrat Black"/>
                <a:sym typeface="Montserrat Black"/>
              </a:rPr>
              <a:t>Владислав</a:t>
            </a:r>
            <a:r>
              <a:rPr lang="en-US" sz="1800" b="0" i="0" u="none" strike="noStrike" cap="none" dirty="0">
                <a:solidFill>
                  <a:schemeClr val="dk1"/>
                </a:solidFill>
                <a:latin typeface="Montserrat Black" panose="020B0604020202020204" charset="-52"/>
                <a:ea typeface="Montserrat Black"/>
                <a:cs typeface="Montserrat Black"/>
                <a:sym typeface="Montserrat Black"/>
              </a:rPr>
              <a:t/>
            </a:r>
            <a:br>
              <a:rPr lang="en-US" sz="1800" b="0" i="0" u="none" strike="noStrike" cap="none" dirty="0">
                <a:solidFill>
                  <a:schemeClr val="dk1"/>
                </a:solidFill>
                <a:latin typeface="Montserrat Black" panose="020B0604020202020204" charset="-52"/>
                <a:ea typeface="Montserrat Black"/>
                <a:cs typeface="Montserrat Black"/>
                <a:sym typeface="Montserrat Black"/>
              </a:rPr>
            </a:br>
            <a:r>
              <a:rPr lang="en-US" sz="1800" b="0" i="0" u="none" strike="noStrike" cap="none" dirty="0" err="1">
                <a:solidFill>
                  <a:schemeClr val="dk1"/>
                </a:solidFill>
                <a:latin typeface="Montserrat Black" panose="020B0604020202020204" charset="-52"/>
                <a:ea typeface="Montserrat Black"/>
                <a:cs typeface="Montserrat Black"/>
                <a:sym typeface="Montserrat Black"/>
              </a:rPr>
              <a:t>Карнаухова</a:t>
            </a:r>
            <a:r>
              <a:rPr lang="en-US" sz="1800" b="0" i="0" u="none" strike="noStrike" cap="none" dirty="0">
                <a:solidFill>
                  <a:schemeClr val="dk1"/>
                </a:solidFill>
                <a:latin typeface="Montserrat Black" panose="020B0604020202020204" charset="-52"/>
                <a:ea typeface="Montserrat Black"/>
                <a:cs typeface="Montserrat Black"/>
                <a:sym typeface="Montserrat Black"/>
              </a:rPr>
              <a:t> </a:t>
            </a:r>
            <a:r>
              <a:rPr lang="en-US" sz="1800" b="0" i="0" u="none" strike="noStrike" cap="none" dirty="0" err="1">
                <a:solidFill>
                  <a:schemeClr val="dk1"/>
                </a:solidFill>
                <a:latin typeface="Montserrat Black" panose="020B0604020202020204" charset="-52"/>
                <a:ea typeface="Montserrat Black"/>
                <a:cs typeface="Montserrat Black"/>
                <a:sym typeface="Montserrat Black"/>
              </a:rPr>
              <a:t>Алиса</a:t>
            </a:r>
            <a:endParaRPr dirty="0">
              <a:latin typeface="Montserrat Black" panose="020B0604020202020204" charset="-52"/>
            </a:endParaRPr>
          </a:p>
          <a:p>
            <a:pPr marL="0" marR="0" lvl="0" indent="0" algn="l" rtl="0">
              <a:spcBef>
                <a:spcPts val="0"/>
              </a:spcBef>
              <a:spcAft>
                <a:spcPts val="0"/>
              </a:spcAft>
              <a:buNone/>
            </a:pPr>
            <a:r>
              <a:rPr lang="en-US" sz="1800" dirty="0">
                <a:solidFill>
                  <a:schemeClr val="dk1"/>
                </a:solidFill>
                <a:latin typeface="Montserrat Black" panose="020B0604020202020204" charset="-52"/>
                <a:ea typeface="Montserrat Black"/>
                <a:cs typeface="Montserrat Black"/>
                <a:sym typeface="Montserrat Black"/>
              </a:rPr>
              <a:t>Глухов Андрей</a:t>
            </a:r>
            <a:endParaRPr dirty="0">
              <a:latin typeface="Montserrat Black" panose="020B0604020202020204" charset="-52"/>
            </a:endParaRPr>
          </a:p>
          <a:p>
            <a:pPr lvl="0">
              <a:spcBef>
                <a:spcPts val="600"/>
              </a:spcBef>
            </a:pPr>
            <a:r>
              <a:rPr lang="ru-RU" sz="2000" dirty="0">
                <a:solidFill>
                  <a:schemeClr val="dk1"/>
                </a:solidFill>
                <a:latin typeface="Montserrat Black" panose="020B0604020202020204" charset="-52"/>
                <a:ea typeface="Montserrat Black"/>
                <a:cs typeface="Montserrat Black"/>
                <a:sym typeface="Montserrat Black"/>
              </a:rPr>
              <a:t>Сириус</a:t>
            </a:r>
          </a:p>
          <a:p>
            <a:pPr marL="0" marR="0" lvl="0" indent="0" algn="l" rtl="0">
              <a:spcBef>
                <a:spcPts val="0"/>
              </a:spcBef>
              <a:spcAft>
                <a:spcPts val="0"/>
              </a:spcAft>
              <a:buNone/>
            </a:pPr>
            <a:r>
              <a:rPr lang="en-US" sz="1100" dirty="0" err="1" smtClean="0">
                <a:solidFill>
                  <a:schemeClr val="dk1"/>
                </a:solidFill>
                <a:latin typeface="Montserrat Black" panose="020B0604020202020204" charset="-52"/>
                <a:ea typeface="Montserrat Black"/>
                <a:cs typeface="Montserrat Black"/>
                <a:sym typeface="Montserrat Black"/>
              </a:rPr>
              <a:t>Новосибирск</a:t>
            </a:r>
            <a:r>
              <a:rPr lang="en-US" sz="1100" dirty="0" smtClean="0">
                <a:solidFill>
                  <a:schemeClr val="dk1"/>
                </a:solidFill>
                <a:latin typeface="Montserrat Black" panose="020B0604020202020204" charset="-52"/>
                <a:ea typeface="Montserrat Black"/>
                <a:cs typeface="Montserrat Black"/>
                <a:sym typeface="Montserrat Black"/>
              </a:rPr>
              <a:t> </a:t>
            </a:r>
            <a:r>
              <a:rPr lang="en-US" sz="1100" dirty="0">
                <a:solidFill>
                  <a:schemeClr val="dk1"/>
                </a:solidFill>
                <a:latin typeface="Montserrat Black" panose="020B0604020202020204" charset="-52"/>
                <a:ea typeface="Montserrat Black"/>
                <a:cs typeface="Montserrat Black"/>
                <a:sym typeface="Montserrat Black"/>
              </a:rPr>
              <a:t/>
            </a:r>
            <a:br>
              <a:rPr lang="en-US" sz="1100" dirty="0">
                <a:solidFill>
                  <a:schemeClr val="dk1"/>
                </a:solidFill>
                <a:latin typeface="Montserrat Black" panose="020B0604020202020204" charset="-52"/>
                <a:ea typeface="Montserrat Black"/>
                <a:cs typeface="Montserrat Black"/>
                <a:sym typeface="Montserrat Black"/>
              </a:rPr>
            </a:br>
            <a:r>
              <a:rPr lang="en-US" sz="1100" dirty="0" smtClean="0">
                <a:solidFill>
                  <a:schemeClr val="dk1"/>
                </a:solidFill>
                <a:latin typeface="Montserrat Black" panose="020B0604020202020204" charset="-52"/>
                <a:ea typeface="Montserrat Black"/>
                <a:cs typeface="Montserrat Black"/>
                <a:sym typeface="Montserrat Black"/>
              </a:rPr>
              <a:t>202</a:t>
            </a:r>
            <a:r>
              <a:rPr lang="ru-RU" sz="1100" dirty="0" smtClean="0">
                <a:solidFill>
                  <a:schemeClr val="dk1"/>
                </a:solidFill>
                <a:latin typeface="Montserrat Black" panose="020B0604020202020204" charset="-52"/>
                <a:ea typeface="Montserrat Black"/>
                <a:cs typeface="Montserrat Black"/>
                <a:sym typeface="Montserrat Black"/>
              </a:rPr>
              <a:t>2</a:t>
            </a:r>
            <a:endParaRPr dirty="0">
              <a:latin typeface="Montserrat Black" panose="020B0604020202020204" charset="-52"/>
            </a:endParaRPr>
          </a:p>
        </p:txBody>
      </p:sp>
      <p:sp>
        <p:nvSpPr>
          <p:cNvPr id="194" name="Google Shape;194;p18"/>
          <p:cNvSpPr/>
          <p:nvPr/>
        </p:nvSpPr>
        <p:spPr>
          <a:xfrm>
            <a:off x="737087" y="3075709"/>
            <a:ext cx="5358913" cy="1112793"/>
          </a:xfrm>
          <a:prstGeom prst="rect">
            <a:avLst/>
          </a:prstGeom>
          <a:solidFill>
            <a:srgbClr val="FF575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3200" dirty="0" smtClean="0">
                <a:solidFill>
                  <a:schemeClr val="lt1"/>
                </a:solidFill>
                <a:latin typeface="Montserrat"/>
                <a:ea typeface="Montserrat"/>
                <a:cs typeface="Montserrat"/>
                <a:sym typeface="Montserrat"/>
              </a:rPr>
              <a:t>Оперативная выдача сертификато</a:t>
            </a:r>
            <a:r>
              <a:rPr lang="ru-RU" sz="3200" dirty="0">
                <a:solidFill>
                  <a:schemeClr val="lt1"/>
                </a:solidFill>
                <a:latin typeface="Montserrat"/>
                <a:ea typeface="Montserrat"/>
                <a:cs typeface="Montserrat"/>
                <a:sym typeface="Montserrat"/>
              </a:rPr>
              <a:t>в</a:t>
            </a:r>
            <a:endParaRPr sz="3200" dirty="0">
              <a:solidFill>
                <a:schemeClr val="lt1"/>
              </a:solidFill>
              <a:latin typeface="Montserrat"/>
              <a:ea typeface="Montserrat"/>
              <a:cs typeface="Montserrat"/>
              <a:sym typeface="Montserrat"/>
            </a:endParaRPr>
          </a:p>
        </p:txBody>
      </p:sp>
      <p:pic>
        <p:nvPicPr>
          <p:cNvPr id="195" name="Google Shape;195;p18"/>
          <p:cNvPicPr preferRelativeResize="0"/>
          <p:nvPr/>
        </p:nvPicPr>
        <p:blipFill rotWithShape="1">
          <a:blip r:embed="rId3">
            <a:alphaModFix/>
          </a:blip>
          <a:srcRect b="3657"/>
          <a:stretch/>
        </p:blipFill>
        <p:spPr>
          <a:xfrm>
            <a:off x="7281949" y="2056942"/>
            <a:ext cx="4910051" cy="4730483"/>
          </a:xfrm>
          <a:prstGeom prst="rect">
            <a:avLst/>
          </a:prstGeom>
          <a:noFill/>
          <a:ln>
            <a:noFill/>
          </a:ln>
        </p:spPr>
      </p:pic>
      <p:sp>
        <p:nvSpPr>
          <p:cNvPr id="196" name="Google Shape;196;p18"/>
          <p:cNvSpPr txBox="1"/>
          <p:nvPr/>
        </p:nvSpPr>
        <p:spPr>
          <a:xfrm>
            <a:off x="6394619" y="0"/>
            <a:ext cx="5797382" cy="1323399"/>
          </a:xfrm>
          <a:prstGeom prst="rect">
            <a:avLst/>
          </a:prstGeom>
          <a:noFill/>
          <a:ln>
            <a:noFill/>
          </a:ln>
        </p:spPr>
        <p:txBody>
          <a:bodyPr spcFirstLastPara="1" wrap="square" lIns="91425" tIns="45700" rIns="91425" bIns="45700" anchor="t" anchorCtr="0">
            <a:spAutoFit/>
          </a:bodyPr>
          <a:lstStyle/>
          <a:p>
            <a:pPr lvl="0" algn="r"/>
            <a:r>
              <a:rPr lang="ru-RU" sz="2000" dirty="0" smtClean="0">
                <a:solidFill>
                  <a:srgbClr val="2E3E52"/>
                </a:solidFill>
                <a:latin typeface="Montserrat" panose="00000500000000000000" pitchFamily="2" charset="-52"/>
              </a:rPr>
              <a:t>ЗАКЛЮЧИТЕЛЬНЫЙ ТРЕК Всероссийского </a:t>
            </a:r>
            <a:r>
              <a:rPr lang="ru-RU" sz="2000" dirty="0">
                <a:solidFill>
                  <a:srgbClr val="2E3E52"/>
                </a:solidFill>
                <a:latin typeface="Montserrat" panose="00000500000000000000" pitchFamily="2" charset="-52"/>
              </a:rPr>
              <a:t>конкурса научно-технологических проектов «Большие вызовы» в 2021/2022 учебном году</a:t>
            </a:r>
            <a:endParaRPr lang="ru-RU" sz="2000" dirty="0">
              <a:solidFill>
                <a:srgbClr val="2E3E52"/>
              </a:solidFill>
              <a:latin typeface="Montserrat" panose="00000500000000000000" pitchFamily="2" charset="-52"/>
              <a:ea typeface="Montserrat"/>
              <a:cs typeface="Montserrat"/>
              <a:sym typeface="Montserrat"/>
            </a:endParaRPr>
          </a:p>
        </p:txBody>
      </p:sp>
      <p:cxnSp>
        <p:nvCxnSpPr>
          <p:cNvPr id="197" name="Google Shape;197;p18"/>
          <p:cNvCxnSpPr/>
          <p:nvPr/>
        </p:nvCxnSpPr>
        <p:spPr>
          <a:xfrm>
            <a:off x="737086" y="5875165"/>
            <a:ext cx="2720489" cy="0"/>
          </a:xfrm>
          <a:prstGeom prst="straightConnector1">
            <a:avLst/>
          </a:prstGeom>
          <a:noFill/>
          <a:ln w="57150" cap="flat" cmpd="sng">
            <a:solidFill>
              <a:srgbClr val="F7CC7F"/>
            </a:solidFill>
            <a:prstDash val="solid"/>
            <a:miter lim="800000"/>
            <a:headEnd type="none" w="sm" len="sm"/>
            <a:tailEnd type="none" w="sm" len="sm"/>
          </a:ln>
        </p:spPr>
      </p:cxnSp>
      <p:sp>
        <p:nvSpPr>
          <p:cNvPr id="2" name="TextBox 1"/>
          <p:cNvSpPr txBox="1"/>
          <p:nvPr/>
        </p:nvSpPr>
        <p:spPr>
          <a:xfrm>
            <a:off x="7890156" y="2150735"/>
            <a:ext cx="3693639" cy="646331"/>
          </a:xfrm>
          <a:prstGeom prst="rect">
            <a:avLst/>
          </a:prstGeom>
          <a:noFill/>
        </p:spPr>
        <p:txBody>
          <a:bodyPr wrap="none" rtlCol="0">
            <a:spAutoFit/>
          </a:bodyPr>
          <a:lstStyle/>
          <a:p>
            <a:pPr algn="ctr"/>
            <a:r>
              <a:rPr lang="ru-RU" sz="1800" dirty="0" smtClean="0">
                <a:solidFill>
                  <a:srgbClr val="2E3E52"/>
                </a:solidFill>
                <a:latin typeface="Montserrat" panose="020B0604020202020204" charset="-52"/>
              </a:rPr>
              <a:t>Данный проект является</a:t>
            </a:r>
            <a:br>
              <a:rPr lang="ru-RU" sz="1800" dirty="0" smtClean="0">
                <a:solidFill>
                  <a:srgbClr val="2E3E52"/>
                </a:solidFill>
                <a:latin typeface="Montserrat" panose="020B0604020202020204" charset="-52"/>
              </a:rPr>
            </a:br>
            <a:r>
              <a:rPr lang="ru-RU" sz="1800" dirty="0" smtClean="0">
                <a:solidFill>
                  <a:srgbClr val="2E3E52"/>
                </a:solidFill>
                <a:latin typeface="Montserrat" panose="020B0604020202020204" charset="-52"/>
              </a:rPr>
              <a:t>практико-ориентированным</a:t>
            </a:r>
            <a:endParaRPr lang="ru-RU" sz="1800" dirty="0">
              <a:solidFill>
                <a:srgbClr val="2E3E52"/>
              </a:solidFill>
              <a:latin typeface="Montserrat" panose="020B0604020202020204" charset="-52"/>
            </a:endParaRPr>
          </a:p>
        </p:txBody>
      </p:sp>
    </p:spTree>
    <p:extLst>
      <p:ext uri="{BB962C8B-B14F-4D97-AF65-F5344CB8AC3E}">
        <p14:creationId xmlns:p14="http://schemas.microsoft.com/office/powerpoint/2010/main" val="4047954725"/>
      </p:ext>
    </p:extLst>
  </p:cSld>
  <p:clrMapOvr>
    <a:masterClrMapping/>
  </p:clrMapOvr>
  <p:transition spd="slow" advTm="1521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2"/>
                                        </p:tgtEl>
                                        <p:attrNameLst>
                                          <p:attrName>style.visibility</p:attrName>
                                        </p:attrNameLst>
                                      </p:cBhvr>
                                      <p:to>
                                        <p:strVal val="visible"/>
                                      </p:to>
                                    </p:set>
                                    <p:anim calcmode="lin" valueType="num">
                                      <p:cBhvr additive="base">
                                        <p:cTn id="7" dur="1250"/>
                                        <p:tgtEl>
                                          <p:spTgt spid="19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500"/>
                                  </p:stCondLst>
                                  <p:childTnLst>
                                    <p:set>
                                      <p:cBhvr>
                                        <p:cTn id="9" dur="1" fill="hold">
                                          <p:stCondLst>
                                            <p:cond delay="0"/>
                                          </p:stCondLst>
                                        </p:cTn>
                                        <p:tgtEl>
                                          <p:spTgt spid="194"/>
                                        </p:tgtEl>
                                        <p:attrNameLst>
                                          <p:attrName>style.visibility</p:attrName>
                                        </p:attrNameLst>
                                      </p:cBhvr>
                                      <p:to>
                                        <p:strVal val="visible"/>
                                      </p:to>
                                    </p:set>
                                    <p:anim calcmode="lin" valueType="num">
                                      <p:cBhvr additive="base">
                                        <p:cTn id="10" dur="1250"/>
                                        <p:tgtEl>
                                          <p:spTgt spid="19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9"/>
          <p:cNvSpPr txBox="1"/>
          <p:nvPr/>
        </p:nvSpPr>
        <p:spPr>
          <a:xfrm>
            <a:off x="0" y="2336909"/>
            <a:ext cx="459156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rgbClr val="2E3E52"/>
                </a:solidFill>
                <a:latin typeface="Montserrat Black"/>
                <a:ea typeface="Montserrat Black"/>
                <a:cs typeface="Montserrat Black"/>
                <a:sym typeface="Montserrat Black"/>
              </a:rPr>
              <a:t>АКТУАЛЬНОСТЬ</a:t>
            </a:r>
            <a:endParaRPr sz="3600" dirty="0">
              <a:solidFill>
                <a:srgbClr val="2E3E52"/>
              </a:solidFill>
              <a:latin typeface="Montserrat Black"/>
              <a:ea typeface="Montserrat Black"/>
              <a:cs typeface="Montserrat Black"/>
              <a:sym typeface="Montserrat Black"/>
            </a:endParaRPr>
          </a:p>
        </p:txBody>
      </p:sp>
      <p:pic>
        <p:nvPicPr>
          <p:cNvPr id="204" name="Google Shape;204;p19"/>
          <p:cNvPicPr preferRelativeResize="0"/>
          <p:nvPr/>
        </p:nvPicPr>
        <p:blipFill rotWithShape="1">
          <a:blip r:embed="rId3">
            <a:alphaModFix/>
          </a:blip>
          <a:srcRect/>
          <a:stretch/>
        </p:blipFill>
        <p:spPr>
          <a:xfrm>
            <a:off x="0" y="2987845"/>
            <a:ext cx="4591561" cy="3866577"/>
          </a:xfrm>
          <a:prstGeom prst="rect">
            <a:avLst/>
          </a:prstGeom>
          <a:noFill/>
          <a:ln>
            <a:noFill/>
          </a:ln>
        </p:spPr>
      </p:pic>
      <p:grpSp>
        <p:nvGrpSpPr>
          <p:cNvPr id="208" name="Google Shape;208;p19"/>
          <p:cNvGrpSpPr/>
          <p:nvPr/>
        </p:nvGrpSpPr>
        <p:grpSpPr>
          <a:xfrm>
            <a:off x="4584325" y="1020016"/>
            <a:ext cx="7611346" cy="4864169"/>
            <a:chOff x="4584325" y="1407202"/>
            <a:chExt cx="7611346" cy="4864169"/>
          </a:xfrm>
        </p:grpSpPr>
        <p:sp>
          <p:nvSpPr>
            <p:cNvPr id="209" name="Google Shape;209;p19"/>
            <p:cNvSpPr txBox="1"/>
            <p:nvPr/>
          </p:nvSpPr>
          <p:spPr>
            <a:xfrm>
              <a:off x="4591561" y="3864799"/>
              <a:ext cx="7600500" cy="4464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300" dirty="0" err="1">
                  <a:solidFill>
                    <a:srgbClr val="2E3E52"/>
                  </a:solidFill>
                  <a:latin typeface="Montserrat"/>
                  <a:ea typeface="Montserrat"/>
                  <a:cs typeface="Montserrat"/>
                  <a:sym typeface="Montserrat"/>
                </a:rPr>
                <a:t>Для</a:t>
              </a:r>
              <a:r>
                <a:rPr lang="en-US" sz="2300" dirty="0">
                  <a:solidFill>
                    <a:srgbClr val="2E3E52"/>
                  </a:solidFill>
                  <a:latin typeface="Montserrat"/>
                  <a:ea typeface="Montserrat"/>
                  <a:cs typeface="Montserrat"/>
                  <a:sym typeface="Montserrat"/>
                </a:rPr>
                <a:t> </a:t>
              </a:r>
              <a:r>
                <a:rPr lang="en-US" sz="2300" dirty="0" err="1">
                  <a:solidFill>
                    <a:srgbClr val="2E3E52"/>
                  </a:solidFill>
                  <a:latin typeface="Montserrat"/>
                  <a:ea typeface="Montserrat"/>
                  <a:cs typeface="Montserrat"/>
                  <a:sym typeface="Montserrat"/>
                </a:rPr>
                <a:t>создания</a:t>
              </a:r>
              <a:r>
                <a:rPr lang="en-US" sz="2300" dirty="0">
                  <a:solidFill>
                    <a:srgbClr val="2E3E52"/>
                  </a:solidFill>
                  <a:latin typeface="Montserrat"/>
                  <a:ea typeface="Montserrat"/>
                  <a:cs typeface="Montserrat"/>
                  <a:sym typeface="Montserrat"/>
                </a:rPr>
                <a:t> </a:t>
              </a:r>
              <a:r>
                <a:rPr lang="en-US" sz="2300" dirty="0" err="1">
                  <a:solidFill>
                    <a:srgbClr val="2E3E52"/>
                  </a:solidFill>
                  <a:latin typeface="Montserrat"/>
                  <a:ea typeface="Montserrat"/>
                  <a:cs typeface="Montserrat"/>
                  <a:sym typeface="Montserrat"/>
                </a:rPr>
                <a:t>дипломов</a:t>
              </a:r>
              <a:r>
                <a:rPr lang="en-US" sz="2300" dirty="0">
                  <a:solidFill>
                    <a:srgbClr val="2E3E52"/>
                  </a:solidFill>
                  <a:latin typeface="Montserrat"/>
                  <a:ea typeface="Montserrat"/>
                  <a:cs typeface="Montserrat"/>
                  <a:sym typeface="Montserrat"/>
                </a:rPr>
                <a:t> </a:t>
              </a:r>
              <a:r>
                <a:rPr lang="en-US" sz="2300" dirty="0" err="1">
                  <a:solidFill>
                    <a:srgbClr val="2E3E52"/>
                  </a:solidFill>
                  <a:latin typeface="Montserrat"/>
                  <a:ea typeface="Montserrat"/>
                  <a:cs typeface="Montserrat"/>
                  <a:sym typeface="Montserrat"/>
                </a:rPr>
                <a:t>расходуется</a:t>
              </a:r>
              <a:r>
                <a:rPr lang="en-US" sz="2300" dirty="0">
                  <a:solidFill>
                    <a:srgbClr val="2E3E52"/>
                  </a:solidFill>
                  <a:latin typeface="Montserrat"/>
                  <a:ea typeface="Montserrat"/>
                  <a:cs typeface="Montserrat"/>
                  <a:sym typeface="Montserrat"/>
                </a:rPr>
                <a:t> </a:t>
              </a:r>
              <a:r>
                <a:rPr lang="en-US" sz="2300" dirty="0" err="1" smtClean="0">
                  <a:solidFill>
                    <a:srgbClr val="2E3E52"/>
                  </a:solidFill>
                  <a:latin typeface="Montserrat"/>
                  <a:ea typeface="Montserrat"/>
                  <a:cs typeface="Montserrat"/>
                  <a:sym typeface="Montserrat"/>
                </a:rPr>
                <a:t>краск</a:t>
              </a:r>
              <a:r>
                <a:rPr lang="ru-RU" sz="2300" dirty="0" smtClean="0">
                  <a:solidFill>
                    <a:srgbClr val="2E3E52"/>
                  </a:solidFill>
                  <a:latin typeface="Montserrat"/>
                  <a:ea typeface="Montserrat"/>
                  <a:cs typeface="Montserrat"/>
                  <a:sym typeface="Montserrat"/>
                </a:rPr>
                <a:t>а</a:t>
              </a:r>
              <a:endParaRPr sz="2300" dirty="0">
                <a:solidFill>
                  <a:srgbClr val="2E3E52"/>
                </a:solidFill>
                <a:latin typeface="Montserrat"/>
                <a:ea typeface="Montserrat"/>
                <a:cs typeface="Montserrat"/>
                <a:sym typeface="Montserrat"/>
              </a:endParaRPr>
            </a:p>
          </p:txBody>
        </p:sp>
        <p:sp>
          <p:nvSpPr>
            <p:cNvPr id="210" name="Google Shape;210;p19"/>
            <p:cNvSpPr/>
            <p:nvPr/>
          </p:nvSpPr>
          <p:spPr>
            <a:xfrm>
              <a:off x="4591550" y="3266606"/>
              <a:ext cx="6814800" cy="598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rgbClr val="2E3E52"/>
                  </a:solidFill>
                  <a:latin typeface="Montserrat Black"/>
                  <a:ea typeface="Montserrat Black"/>
                  <a:cs typeface="Montserrat Black"/>
                  <a:sym typeface="Montserrat Black"/>
                </a:rPr>
                <a:t>03. </a:t>
              </a:r>
              <a:r>
                <a:rPr lang="en-US" sz="3000" b="1" dirty="0" err="1">
                  <a:solidFill>
                    <a:srgbClr val="2E3E52"/>
                  </a:solidFill>
                  <a:latin typeface="Montserrat Black"/>
                  <a:ea typeface="Montserrat Black"/>
                  <a:cs typeface="Montserrat Black"/>
                  <a:sym typeface="Montserrat Black"/>
                </a:rPr>
                <a:t>Краска</a:t>
              </a:r>
              <a:endParaRPr sz="3000" b="1" dirty="0">
                <a:solidFill>
                  <a:srgbClr val="2E3E52"/>
                </a:solidFill>
                <a:latin typeface="Montserrat Black"/>
                <a:ea typeface="Montserrat Black"/>
                <a:cs typeface="Montserrat Black"/>
                <a:sym typeface="Montserrat Black"/>
              </a:endParaRPr>
            </a:p>
          </p:txBody>
        </p:sp>
        <p:sp>
          <p:nvSpPr>
            <p:cNvPr id="211" name="Google Shape;211;p19"/>
            <p:cNvSpPr txBox="1"/>
            <p:nvPr/>
          </p:nvSpPr>
          <p:spPr>
            <a:xfrm>
              <a:off x="4591561" y="4895280"/>
              <a:ext cx="7600500" cy="4464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300" dirty="0" err="1">
                  <a:solidFill>
                    <a:srgbClr val="2E3E52"/>
                  </a:solidFill>
                  <a:latin typeface="Montserrat"/>
                  <a:ea typeface="Montserrat"/>
                  <a:cs typeface="Montserrat"/>
                  <a:sym typeface="Montserrat"/>
                </a:rPr>
                <a:t>Бумажные</a:t>
              </a:r>
              <a:r>
                <a:rPr lang="en-US" sz="2300" dirty="0">
                  <a:solidFill>
                    <a:srgbClr val="2E3E52"/>
                  </a:solidFill>
                  <a:latin typeface="Montserrat"/>
                  <a:ea typeface="Montserrat"/>
                  <a:cs typeface="Montserrat"/>
                  <a:sym typeface="Montserrat"/>
                </a:rPr>
                <a:t> </a:t>
              </a:r>
              <a:r>
                <a:rPr lang="en-US" sz="2300" dirty="0" err="1">
                  <a:solidFill>
                    <a:srgbClr val="2E3E52"/>
                  </a:solidFill>
                  <a:latin typeface="Montserrat"/>
                  <a:ea typeface="Montserrat"/>
                  <a:cs typeface="Montserrat"/>
                  <a:sym typeface="Montserrat"/>
                </a:rPr>
                <a:t>дипломы</a:t>
              </a:r>
              <a:r>
                <a:rPr lang="en-US" sz="2300" dirty="0">
                  <a:solidFill>
                    <a:srgbClr val="2E3E52"/>
                  </a:solidFill>
                  <a:latin typeface="Montserrat"/>
                  <a:ea typeface="Montserrat"/>
                  <a:cs typeface="Montserrat"/>
                  <a:sym typeface="Montserrat"/>
                </a:rPr>
                <a:t> </a:t>
              </a:r>
              <a:r>
                <a:rPr lang="en-US" sz="2300" dirty="0" err="1">
                  <a:solidFill>
                    <a:srgbClr val="2E3E52"/>
                  </a:solidFill>
                  <a:latin typeface="Montserrat"/>
                  <a:ea typeface="Montserrat"/>
                  <a:cs typeface="Montserrat"/>
                  <a:sym typeface="Montserrat"/>
                </a:rPr>
                <a:t>легко</a:t>
              </a:r>
              <a:r>
                <a:rPr lang="en-US" sz="2300" dirty="0">
                  <a:solidFill>
                    <a:srgbClr val="2E3E52"/>
                  </a:solidFill>
                  <a:latin typeface="Montserrat"/>
                  <a:ea typeface="Montserrat"/>
                  <a:cs typeface="Montserrat"/>
                  <a:sym typeface="Montserrat"/>
                </a:rPr>
                <a:t> </a:t>
              </a:r>
              <a:r>
                <a:rPr lang="en-US" sz="2300" dirty="0" err="1">
                  <a:solidFill>
                    <a:srgbClr val="2E3E52"/>
                  </a:solidFill>
                  <a:latin typeface="Montserrat"/>
                  <a:ea typeface="Montserrat"/>
                  <a:cs typeface="Montserrat"/>
                  <a:sym typeface="Montserrat"/>
                </a:rPr>
                <a:t>потерять</a:t>
              </a:r>
              <a:r>
                <a:rPr lang="en-US" sz="2300" dirty="0">
                  <a:solidFill>
                    <a:srgbClr val="2E3E52"/>
                  </a:solidFill>
                  <a:latin typeface="Montserrat"/>
                  <a:ea typeface="Montserrat"/>
                  <a:cs typeface="Montserrat"/>
                  <a:sym typeface="Montserrat"/>
                </a:rPr>
                <a:t> </a:t>
              </a:r>
              <a:r>
                <a:rPr lang="en-US" sz="2300" dirty="0" err="1">
                  <a:solidFill>
                    <a:srgbClr val="2E3E52"/>
                  </a:solidFill>
                  <a:latin typeface="Montserrat"/>
                  <a:ea typeface="Montserrat"/>
                  <a:cs typeface="Montserrat"/>
                  <a:sym typeface="Montserrat"/>
                </a:rPr>
                <a:t>или</a:t>
              </a:r>
              <a:r>
                <a:rPr lang="en-US" sz="2300" dirty="0">
                  <a:solidFill>
                    <a:srgbClr val="2E3E52"/>
                  </a:solidFill>
                  <a:latin typeface="Montserrat"/>
                  <a:ea typeface="Montserrat"/>
                  <a:cs typeface="Montserrat"/>
                  <a:sym typeface="Montserrat"/>
                </a:rPr>
                <a:t> </a:t>
              </a:r>
              <a:r>
                <a:rPr lang="en-US" sz="2300" dirty="0" err="1">
                  <a:solidFill>
                    <a:srgbClr val="2E3E52"/>
                  </a:solidFill>
                  <a:latin typeface="Montserrat"/>
                  <a:ea typeface="Montserrat"/>
                  <a:cs typeface="Montserrat"/>
                  <a:sym typeface="Montserrat"/>
                </a:rPr>
                <a:t>помять</a:t>
              </a:r>
              <a:endParaRPr sz="2300" dirty="0">
                <a:solidFill>
                  <a:srgbClr val="2E3E52"/>
                </a:solidFill>
                <a:latin typeface="Montserrat"/>
                <a:ea typeface="Montserrat"/>
                <a:cs typeface="Montserrat"/>
                <a:sym typeface="Montserrat"/>
              </a:endParaRPr>
            </a:p>
          </p:txBody>
        </p:sp>
        <p:sp>
          <p:nvSpPr>
            <p:cNvPr id="212" name="Google Shape;212;p19"/>
            <p:cNvSpPr/>
            <p:nvPr/>
          </p:nvSpPr>
          <p:spPr>
            <a:xfrm>
              <a:off x="4584325" y="4274100"/>
              <a:ext cx="76005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dirty="0">
                  <a:solidFill>
                    <a:srgbClr val="2E3E52"/>
                  </a:solidFill>
                  <a:latin typeface="Montserrat Black"/>
                  <a:ea typeface="Montserrat Black"/>
                  <a:cs typeface="Montserrat Black"/>
                  <a:sym typeface="Montserrat Black"/>
                </a:rPr>
                <a:t>04. </a:t>
              </a:r>
              <a:r>
                <a:rPr lang="en-US" sz="3000" b="1" dirty="0">
                  <a:solidFill>
                    <a:srgbClr val="2E3E52"/>
                  </a:solidFill>
                  <a:latin typeface="Montserrat Black"/>
                  <a:ea typeface="Montserrat Black"/>
                  <a:cs typeface="Montserrat Black"/>
                  <a:sym typeface="Montserrat Black"/>
                </a:rPr>
                <a:t>«</a:t>
              </a:r>
              <a:r>
                <a:rPr lang="en-US" sz="3000" b="1" dirty="0" err="1">
                  <a:solidFill>
                    <a:srgbClr val="2E3E52"/>
                  </a:solidFill>
                  <a:latin typeface="Montserrat Black"/>
                  <a:ea typeface="Montserrat Black"/>
                  <a:cs typeface="Montserrat Black"/>
                  <a:sym typeface="Montserrat Black"/>
                </a:rPr>
                <a:t>Потеряшки</a:t>
              </a:r>
              <a:r>
                <a:rPr lang="en-US" sz="3000" b="1" dirty="0">
                  <a:solidFill>
                    <a:srgbClr val="2E3E52"/>
                  </a:solidFill>
                  <a:latin typeface="Montserrat Black"/>
                  <a:ea typeface="Montserrat Black"/>
                  <a:cs typeface="Montserrat Black"/>
                  <a:sym typeface="Montserrat Black"/>
                </a:rPr>
                <a:t>»</a:t>
              </a:r>
              <a:endParaRPr sz="3000" b="1" dirty="0">
                <a:solidFill>
                  <a:srgbClr val="2E3E52"/>
                </a:solidFill>
                <a:latin typeface="Montserrat Black"/>
                <a:ea typeface="Montserrat Black"/>
                <a:cs typeface="Montserrat Black"/>
                <a:sym typeface="Montserrat Black"/>
              </a:endParaRPr>
            </a:p>
          </p:txBody>
        </p:sp>
        <p:sp>
          <p:nvSpPr>
            <p:cNvPr id="213" name="Google Shape;213;p19"/>
            <p:cNvSpPr txBox="1"/>
            <p:nvPr/>
          </p:nvSpPr>
          <p:spPr>
            <a:xfrm>
              <a:off x="4591559" y="5824971"/>
              <a:ext cx="7600500" cy="4464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300" dirty="0" err="1">
                  <a:solidFill>
                    <a:srgbClr val="2E3E52"/>
                  </a:solidFill>
                  <a:latin typeface="Montserrat"/>
                  <a:ea typeface="Montserrat"/>
                  <a:cs typeface="Montserrat"/>
                  <a:sym typeface="Montserrat"/>
                </a:rPr>
                <a:t>Бумагу</a:t>
              </a:r>
              <a:r>
                <a:rPr lang="en-US" sz="2300" dirty="0">
                  <a:solidFill>
                    <a:srgbClr val="2E3E52"/>
                  </a:solidFill>
                  <a:latin typeface="Montserrat"/>
                  <a:ea typeface="Montserrat"/>
                  <a:cs typeface="Montserrat"/>
                  <a:sym typeface="Montserrat"/>
                </a:rPr>
                <a:t> и </a:t>
              </a:r>
              <a:r>
                <a:rPr lang="en-US" sz="2300" dirty="0" err="1">
                  <a:solidFill>
                    <a:srgbClr val="2E3E52"/>
                  </a:solidFill>
                  <a:latin typeface="Montserrat"/>
                  <a:ea typeface="Montserrat"/>
                  <a:cs typeface="Montserrat"/>
                  <a:sym typeface="Montserrat"/>
                </a:rPr>
                <a:t>краску</a:t>
              </a:r>
              <a:r>
                <a:rPr lang="en-US" sz="2300" dirty="0">
                  <a:solidFill>
                    <a:srgbClr val="2E3E52"/>
                  </a:solidFill>
                  <a:latin typeface="Montserrat"/>
                  <a:ea typeface="Montserrat"/>
                  <a:cs typeface="Montserrat"/>
                  <a:sym typeface="Montserrat"/>
                </a:rPr>
                <a:t> </a:t>
              </a:r>
              <a:r>
                <a:rPr lang="en-US" sz="2300" dirty="0" err="1">
                  <a:solidFill>
                    <a:srgbClr val="2E3E52"/>
                  </a:solidFill>
                  <a:latin typeface="Montserrat"/>
                  <a:ea typeface="Montserrat"/>
                  <a:cs typeface="Montserrat"/>
                  <a:sym typeface="Montserrat"/>
                </a:rPr>
                <a:t>нужно</a:t>
              </a:r>
              <a:r>
                <a:rPr lang="en-US" sz="2300" dirty="0">
                  <a:solidFill>
                    <a:srgbClr val="2E3E52"/>
                  </a:solidFill>
                  <a:latin typeface="Montserrat"/>
                  <a:ea typeface="Montserrat"/>
                  <a:cs typeface="Montserrat"/>
                  <a:sym typeface="Montserrat"/>
                </a:rPr>
                <a:t> </a:t>
              </a:r>
              <a:r>
                <a:rPr lang="en-US" sz="2300" dirty="0" err="1">
                  <a:solidFill>
                    <a:srgbClr val="2E3E52"/>
                  </a:solidFill>
                  <a:latin typeface="Montserrat"/>
                  <a:ea typeface="Montserrat"/>
                  <a:cs typeface="Montserrat"/>
                  <a:sym typeface="Montserrat"/>
                </a:rPr>
                <a:t>покупать</a:t>
              </a:r>
              <a:endParaRPr sz="2300" dirty="0">
                <a:solidFill>
                  <a:srgbClr val="2E3E52"/>
                </a:solidFill>
                <a:latin typeface="Montserrat"/>
                <a:ea typeface="Montserrat"/>
                <a:cs typeface="Montserrat"/>
                <a:sym typeface="Montserrat"/>
              </a:endParaRPr>
            </a:p>
          </p:txBody>
        </p:sp>
        <p:sp>
          <p:nvSpPr>
            <p:cNvPr id="214" name="Google Shape;214;p19"/>
            <p:cNvSpPr/>
            <p:nvPr/>
          </p:nvSpPr>
          <p:spPr>
            <a:xfrm>
              <a:off x="4591550" y="5295476"/>
              <a:ext cx="7600500" cy="52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dirty="0">
                  <a:solidFill>
                    <a:srgbClr val="2E3E52"/>
                  </a:solidFill>
                  <a:latin typeface="Montserrat Black"/>
                  <a:ea typeface="Montserrat Black"/>
                  <a:cs typeface="Montserrat Black"/>
                  <a:sym typeface="Montserrat Black"/>
                </a:rPr>
                <a:t>05. </a:t>
              </a:r>
              <a:r>
                <a:rPr lang="en-US" sz="3000" b="1" dirty="0" err="1">
                  <a:solidFill>
                    <a:srgbClr val="2E3E52"/>
                  </a:solidFill>
                  <a:latin typeface="Montserrat Black"/>
                  <a:ea typeface="Montserrat Black"/>
                  <a:cs typeface="Montserrat Black"/>
                  <a:sym typeface="Montserrat Black"/>
                </a:rPr>
                <a:t>Денежные</a:t>
              </a:r>
              <a:r>
                <a:rPr lang="en-US" sz="3000" b="1" dirty="0">
                  <a:solidFill>
                    <a:srgbClr val="2E3E52"/>
                  </a:solidFill>
                  <a:latin typeface="Montserrat Black"/>
                  <a:ea typeface="Montserrat Black"/>
                  <a:cs typeface="Montserrat Black"/>
                  <a:sym typeface="Montserrat Black"/>
                </a:rPr>
                <a:t> </a:t>
              </a:r>
              <a:r>
                <a:rPr lang="en-US" sz="3000" b="1" dirty="0" err="1">
                  <a:solidFill>
                    <a:srgbClr val="2E3E52"/>
                  </a:solidFill>
                  <a:latin typeface="Montserrat Black"/>
                  <a:ea typeface="Montserrat Black"/>
                  <a:cs typeface="Montserrat Black"/>
                  <a:sym typeface="Montserrat Black"/>
                </a:rPr>
                <a:t>затраты</a:t>
              </a:r>
              <a:endParaRPr sz="3000" b="1" dirty="0">
                <a:solidFill>
                  <a:srgbClr val="2E3E52"/>
                </a:solidFill>
                <a:latin typeface="Montserrat Black"/>
                <a:ea typeface="Montserrat Black"/>
                <a:cs typeface="Montserrat Black"/>
                <a:sym typeface="Montserrat Black"/>
              </a:endParaRPr>
            </a:p>
          </p:txBody>
        </p:sp>
        <p:sp>
          <p:nvSpPr>
            <p:cNvPr id="215" name="Google Shape;215;p19"/>
            <p:cNvSpPr txBox="1"/>
            <p:nvPr/>
          </p:nvSpPr>
          <p:spPr>
            <a:xfrm>
              <a:off x="4591559" y="2866395"/>
              <a:ext cx="7600500" cy="446400"/>
            </a:xfrm>
            <a:prstGeom prst="rect">
              <a:avLst/>
            </a:prstGeom>
            <a:noFill/>
            <a:ln>
              <a:noFill/>
            </a:ln>
          </p:spPr>
          <p:txBody>
            <a:bodyPr spcFirstLastPara="1" wrap="square" lIns="90000" tIns="45700" rIns="0" bIns="45700" anchor="t" anchorCtr="0">
              <a:spAutoFit/>
            </a:bodyPr>
            <a:lstStyle/>
            <a:p>
              <a:pPr marL="0" marR="0" lvl="0" indent="0" algn="just" rtl="0">
                <a:spcBef>
                  <a:spcPts val="0"/>
                </a:spcBef>
                <a:spcAft>
                  <a:spcPts val="0"/>
                </a:spcAft>
                <a:buNone/>
              </a:pPr>
              <a:r>
                <a:rPr lang="en-US" sz="2300" dirty="0" err="1">
                  <a:solidFill>
                    <a:srgbClr val="2E3E52"/>
                  </a:solidFill>
                  <a:latin typeface="Montserrat"/>
                  <a:ea typeface="Montserrat"/>
                  <a:cs typeface="Montserrat"/>
                  <a:sym typeface="Montserrat"/>
                </a:rPr>
                <a:t>Для</a:t>
              </a:r>
              <a:r>
                <a:rPr lang="en-US" sz="2300" dirty="0">
                  <a:solidFill>
                    <a:srgbClr val="2E3E52"/>
                  </a:solidFill>
                  <a:latin typeface="Montserrat"/>
                  <a:ea typeface="Montserrat"/>
                  <a:cs typeface="Montserrat"/>
                  <a:sym typeface="Montserrat"/>
                </a:rPr>
                <a:t> </a:t>
              </a:r>
              <a:r>
                <a:rPr lang="en-US" sz="2300" dirty="0" err="1">
                  <a:solidFill>
                    <a:srgbClr val="2E3E52"/>
                  </a:solidFill>
                  <a:latin typeface="Montserrat"/>
                  <a:ea typeface="Montserrat"/>
                  <a:cs typeface="Montserrat"/>
                  <a:sym typeface="Montserrat"/>
                </a:rPr>
                <a:t>печати</a:t>
              </a:r>
              <a:r>
                <a:rPr lang="en-US" sz="2300" dirty="0">
                  <a:solidFill>
                    <a:srgbClr val="2E3E52"/>
                  </a:solidFill>
                  <a:latin typeface="Montserrat"/>
                  <a:ea typeface="Montserrat"/>
                  <a:cs typeface="Montserrat"/>
                  <a:sym typeface="Montserrat"/>
                </a:rPr>
                <a:t> </a:t>
              </a:r>
              <a:r>
                <a:rPr lang="en-US" sz="2300" dirty="0" err="1">
                  <a:solidFill>
                    <a:srgbClr val="2E3E52"/>
                  </a:solidFill>
                  <a:latin typeface="Montserrat"/>
                  <a:ea typeface="Montserrat"/>
                  <a:cs typeface="Montserrat"/>
                  <a:sym typeface="Montserrat"/>
                </a:rPr>
                <a:t>дипломов</a:t>
              </a:r>
              <a:r>
                <a:rPr lang="en-US" sz="2300" dirty="0">
                  <a:solidFill>
                    <a:srgbClr val="2E3E52"/>
                  </a:solidFill>
                  <a:latin typeface="Montserrat"/>
                  <a:ea typeface="Montserrat"/>
                  <a:cs typeface="Montserrat"/>
                  <a:sym typeface="Montserrat"/>
                </a:rPr>
                <a:t> </a:t>
              </a:r>
              <a:r>
                <a:rPr lang="en-US" sz="2300" dirty="0" err="1">
                  <a:solidFill>
                    <a:srgbClr val="2E3E52"/>
                  </a:solidFill>
                  <a:latin typeface="Montserrat"/>
                  <a:ea typeface="Montserrat"/>
                  <a:cs typeface="Montserrat"/>
                  <a:sym typeface="Montserrat"/>
                </a:rPr>
                <a:t>расходуется</a:t>
              </a:r>
              <a:r>
                <a:rPr lang="en-US" sz="2300" dirty="0">
                  <a:solidFill>
                    <a:srgbClr val="2E3E52"/>
                  </a:solidFill>
                  <a:latin typeface="Montserrat"/>
                  <a:ea typeface="Montserrat"/>
                  <a:cs typeface="Montserrat"/>
                  <a:sym typeface="Montserrat"/>
                </a:rPr>
                <a:t> </a:t>
              </a:r>
              <a:r>
                <a:rPr lang="en-US" sz="2300" dirty="0" err="1">
                  <a:solidFill>
                    <a:srgbClr val="2E3E52"/>
                  </a:solidFill>
                  <a:latin typeface="Montserrat"/>
                  <a:ea typeface="Montserrat"/>
                  <a:cs typeface="Montserrat"/>
                  <a:sym typeface="Montserrat"/>
                </a:rPr>
                <a:t>бумага</a:t>
              </a:r>
              <a:endParaRPr sz="2300" dirty="0">
                <a:solidFill>
                  <a:srgbClr val="2E3E52"/>
                </a:solidFill>
                <a:latin typeface="Montserrat"/>
                <a:ea typeface="Montserrat"/>
                <a:cs typeface="Montserrat"/>
                <a:sym typeface="Montserrat"/>
              </a:endParaRPr>
            </a:p>
          </p:txBody>
        </p:sp>
        <p:sp>
          <p:nvSpPr>
            <p:cNvPr id="216" name="Google Shape;216;p19"/>
            <p:cNvSpPr/>
            <p:nvPr/>
          </p:nvSpPr>
          <p:spPr>
            <a:xfrm>
              <a:off x="4584325" y="2336902"/>
              <a:ext cx="6743400" cy="52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dirty="0">
                  <a:solidFill>
                    <a:srgbClr val="2E3E52"/>
                  </a:solidFill>
                  <a:latin typeface="Montserrat Black"/>
                  <a:ea typeface="Montserrat Black"/>
                  <a:cs typeface="Montserrat Black"/>
                  <a:sym typeface="Montserrat Black"/>
                </a:rPr>
                <a:t>02. </a:t>
              </a:r>
              <a:r>
                <a:rPr lang="en-US" sz="3000" dirty="0" err="1">
                  <a:solidFill>
                    <a:srgbClr val="2E3E52"/>
                  </a:solidFill>
                  <a:latin typeface="Montserrat Black"/>
                  <a:ea typeface="Montserrat Black"/>
                  <a:cs typeface="Montserrat Black"/>
                  <a:sym typeface="Montserrat Black"/>
                </a:rPr>
                <a:t>Бумага</a:t>
              </a:r>
              <a:endParaRPr sz="3000" dirty="0">
                <a:solidFill>
                  <a:srgbClr val="2E3E52"/>
                </a:solidFill>
                <a:latin typeface="Montserrat Black"/>
                <a:ea typeface="Montserrat Black"/>
                <a:cs typeface="Montserrat Black"/>
                <a:sym typeface="Montserrat Black"/>
              </a:endParaRPr>
            </a:p>
          </p:txBody>
        </p:sp>
        <p:sp>
          <p:nvSpPr>
            <p:cNvPr id="217" name="Google Shape;217;p19"/>
            <p:cNvSpPr txBox="1"/>
            <p:nvPr/>
          </p:nvSpPr>
          <p:spPr>
            <a:xfrm>
              <a:off x="4595171" y="1936695"/>
              <a:ext cx="7600500" cy="446400"/>
            </a:xfrm>
            <a:prstGeom prst="rect">
              <a:avLst/>
            </a:prstGeom>
            <a:noFill/>
            <a:ln>
              <a:noFill/>
            </a:ln>
          </p:spPr>
          <p:txBody>
            <a:bodyPr spcFirstLastPara="1" wrap="square" lIns="90000" tIns="45700" rIns="0" bIns="45700" anchor="t" anchorCtr="0">
              <a:spAutoFit/>
            </a:bodyPr>
            <a:lstStyle/>
            <a:p>
              <a:pPr marL="0" marR="0" lvl="0" indent="0" algn="just" rtl="0">
                <a:spcBef>
                  <a:spcPts val="0"/>
                </a:spcBef>
                <a:spcAft>
                  <a:spcPts val="0"/>
                </a:spcAft>
                <a:buNone/>
              </a:pPr>
              <a:r>
                <a:rPr lang="ru-RU" sz="2300" dirty="0" smtClean="0">
                  <a:solidFill>
                    <a:srgbClr val="2E3E52"/>
                  </a:solidFill>
                  <a:latin typeface="Montserrat"/>
                  <a:ea typeface="Montserrat"/>
                  <a:cs typeface="Montserrat"/>
                  <a:sym typeface="Montserrat"/>
                </a:rPr>
                <a:t>Сложно </a:t>
              </a:r>
              <a:r>
                <a:rPr lang="en-US" sz="2300" dirty="0" smtClean="0">
                  <a:solidFill>
                    <a:srgbClr val="2E3E52"/>
                  </a:solidFill>
                  <a:latin typeface="Montserrat"/>
                  <a:ea typeface="Montserrat"/>
                  <a:cs typeface="Montserrat"/>
                  <a:sym typeface="Montserrat"/>
                </a:rPr>
                <a:t>и </a:t>
              </a:r>
              <a:r>
                <a:rPr lang="ru-RU" sz="2300" dirty="0" smtClean="0">
                  <a:solidFill>
                    <a:srgbClr val="2E3E52"/>
                  </a:solidFill>
                  <a:latin typeface="Montserrat"/>
                  <a:ea typeface="Montserrat"/>
                  <a:cs typeface="Montserrat"/>
                  <a:sym typeface="Montserrat"/>
                </a:rPr>
                <a:t>не удобно</a:t>
              </a:r>
              <a:endParaRPr sz="2300" dirty="0">
                <a:solidFill>
                  <a:srgbClr val="2E3E52"/>
                </a:solidFill>
                <a:latin typeface="Montserrat"/>
                <a:ea typeface="Montserrat"/>
                <a:cs typeface="Montserrat"/>
                <a:sym typeface="Montserrat"/>
              </a:endParaRPr>
            </a:p>
          </p:txBody>
        </p:sp>
        <p:sp>
          <p:nvSpPr>
            <p:cNvPr id="218" name="Google Shape;218;p19"/>
            <p:cNvSpPr/>
            <p:nvPr/>
          </p:nvSpPr>
          <p:spPr>
            <a:xfrm>
              <a:off x="4587938" y="1407202"/>
              <a:ext cx="6743400" cy="52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dirty="0">
                  <a:solidFill>
                    <a:srgbClr val="2E3E52"/>
                  </a:solidFill>
                  <a:latin typeface="Montserrat Black"/>
                  <a:ea typeface="Montserrat Black"/>
                  <a:cs typeface="Montserrat Black"/>
                  <a:sym typeface="Montserrat Black"/>
                </a:rPr>
                <a:t>01. </a:t>
              </a:r>
              <a:r>
                <a:rPr lang="en-US" sz="3000" dirty="0" err="1">
                  <a:solidFill>
                    <a:srgbClr val="2E3E52"/>
                  </a:solidFill>
                  <a:latin typeface="Montserrat Black"/>
                  <a:ea typeface="Montserrat Black"/>
                  <a:cs typeface="Montserrat Black"/>
                  <a:sym typeface="Montserrat Black"/>
                </a:rPr>
                <a:t>Трудозатраты</a:t>
              </a:r>
              <a:endParaRPr sz="3000" dirty="0">
                <a:solidFill>
                  <a:srgbClr val="2E3E52"/>
                </a:solidFill>
                <a:latin typeface="Montserrat Black"/>
                <a:ea typeface="Montserrat Black"/>
                <a:cs typeface="Montserrat Black"/>
                <a:sym typeface="Montserrat Black"/>
              </a:endParaRPr>
            </a:p>
          </p:txBody>
        </p:sp>
      </p:grpSp>
    </p:spTree>
  </p:cSld>
  <p:clrMapOvr>
    <a:masterClrMapping/>
  </p:clrMapOvr>
  <p:transition spd="med" advTm="42889">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0"/>
          <p:cNvSpPr txBox="1"/>
          <p:nvPr/>
        </p:nvSpPr>
        <p:spPr>
          <a:xfrm>
            <a:off x="-5093" y="1643961"/>
            <a:ext cx="458941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rgbClr val="2E3E52"/>
                </a:solidFill>
                <a:latin typeface="Montserrat Black"/>
                <a:ea typeface="Montserrat Black"/>
                <a:cs typeface="Montserrat Black"/>
                <a:sym typeface="Montserrat Black"/>
              </a:rPr>
              <a:t>АУДИТОРИЯ</a:t>
            </a:r>
            <a:endParaRPr sz="3600" dirty="0">
              <a:solidFill>
                <a:srgbClr val="2E3E52"/>
              </a:solidFill>
              <a:latin typeface="Montserrat Black"/>
              <a:ea typeface="Montserrat Black"/>
              <a:cs typeface="Montserrat Black"/>
              <a:sym typeface="Montserrat Black"/>
            </a:endParaRPr>
          </a:p>
        </p:txBody>
      </p:sp>
      <p:sp>
        <p:nvSpPr>
          <p:cNvPr id="225" name="Google Shape;225;p20"/>
          <p:cNvSpPr/>
          <p:nvPr/>
        </p:nvSpPr>
        <p:spPr>
          <a:xfrm>
            <a:off x="5067300" y="1066553"/>
            <a:ext cx="7000837" cy="1477328"/>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Clr>
                <a:srgbClr val="2E3E52"/>
              </a:buClr>
              <a:buSzPts val="3000"/>
              <a:buFont typeface="Arial"/>
              <a:buChar char="•"/>
            </a:pPr>
            <a:r>
              <a:rPr lang="ru-RU" sz="3000" b="1" dirty="0" smtClean="0">
                <a:solidFill>
                  <a:srgbClr val="2E3E52"/>
                </a:solidFill>
                <a:latin typeface="Montserrat Black" panose="020B0604020202020204" charset="-52"/>
                <a:ea typeface="Montserrat Black"/>
                <a:cs typeface="Montserrat Black"/>
                <a:sym typeface="Montserrat Black"/>
              </a:rPr>
              <a:t>ДТ </a:t>
            </a:r>
            <a:r>
              <a:rPr lang="en-US" sz="3000" b="1" dirty="0" smtClean="0">
                <a:solidFill>
                  <a:srgbClr val="2E3E52"/>
                </a:solidFill>
                <a:latin typeface="Montserrat Black" panose="020B0604020202020204" charset="-52"/>
                <a:ea typeface="Montserrat Black"/>
                <a:cs typeface="Montserrat Black"/>
                <a:sym typeface="Montserrat Black"/>
              </a:rPr>
              <a:t>Кванториум</a:t>
            </a:r>
            <a:endParaRPr sz="3000" b="1" dirty="0">
              <a:solidFill>
                <a:srgbClr val="2E3E52"/>
              </a:solidFill>
              <a:latin typeface="Montserrat Black" panose="020B0604020202020204" charset="-52"/>
              <a:ea typeface="Montserrat Black"/>
              <a:cs typeface="Montserrat Black"/>
              <a:sym typeface="Montserrat Black"/>
            </a:endParaRPr>
          </a:p>
          <a:p>
            <a:pPr marL="457200" marR="0" lvl="0" indent="-457200" algn="l" rtl="0">
              <a:spcBef>
                <a:spcPts val="0"/>
              </a:spcBef>
              <a:spcAft>
                <a:spcPts val="0"/>
              </a:spcAft>
              <a:buClr>
                <a:srgbClr val="2E3E52"/>
              </a:buClr>
              <a:buSzPts val="3000"/>
              <a:buFont typeface="Arial"/>
              <a:buChar char="•"/>
            </a:pPr>
            <a:r>
              <a:rPr lang="en-US" sz="3000" b="1" dirty="0" err="1">
                <a:solidFill>
                  <a:srgbClr val="2E3E52"/>
                </a:solidFill>
                <a:latin typeface="Montserrat Black" panose="020B0604020202020204" charset="-52"/>
                <a:ea typeface="Montserrat Black"/>
                <a:cs typeface="Montserrat Black"/>
                <a:sym typeface="Montserrat Black"/>
              </a:rPr>
              <a:t>Участники</a:t>
            </a:r>
            <a:r>
              <a:rPr lang="en-US" sz="3000" b="1" dirty="0">
                <a:solidFill>
                  <a:srgbClr val="2E3E52"/>
                </a:solidFill>
                <a:latin typeface="Montserrat Black" panose="020B0604020202020204" charset="-52"/>
                <a:ea typeface="Montserrat Black"/>
                <a:cs typeface="Montserrat Black"/>
                <a:sym typeface="Montserrat Black"/>
              </a:rPr>
              <a:t> </a:t>
            </a:r>
            <a:r>
              <a:rPr lang="en-US" sz="3000" b="1" dirty="0" err="1">
                <a:solidFill>
                  <a:srgbClr val="2E3E52"/>
                </a:solidFill>
                <a:latin typeface="Montserrat Black" panose="020B0604020202020204" charset="-52"/>
                <a:ea typeface="Montserrat Black"/>
                <a:cs typeface="Montserrat Black"/>
                <a:sym typeface="Montserrat Black"/>
              </a:rPr>
              <a:t>мероприятий</a:t>
            </a:r>
            <a:endParaRPr sz="3000" dirty="0">
              <a:latin typeface="Montserrat Black" panose="020B0604020202020204" charset="-52"/>
            </a:endParaRPr>
          </a:p>
          <a:p>
            <a:pPr marL="457200" marR="0" lvl="0" indent="-457200" algn="l" rtl="0">
              <a:spcBef>
                <a:spcPts val="0"/>
              </a:spcBef>
              <a:spcAft>
                <a:spcPts val="0"/>
              </a:spcAft>
              <a:buClr>
                <a:srgbClr val="2E3E52"/>
              </a:buClr>
              <a:buSzPts val="3000"/>
              <a:buFont typeface="Arial"/>
              <a:buChar char="•"/>
            </a:pPr>
            <a:r>
              <a:rPr lang="en-US" sz="3000" b="1" dirty="0" err="1">
                <a:solidFill>
                  <a:srgbClr val="2E3E52"/>
                </a:solidFill>
                <a:latin typeface="Montserrat Black" panose="020B0604020202020204" charset="-52"/>
                <a:ea typeface="Montserrat Black"/>
                <a:cs typeface="Montserrat Black"/>
                <a:sym typeface="Montserrat Black"/>
              </a:rPr>
              <a:t>Организаторы</a:t>
            </a:r>
            <a:r>
              <a:rPr lang="en-US" sz="3000" b="1" dirty="0">
                <a:solidFill>
                  <a:srgbClr val="2E3E52"/>
                </a:solidFill>
                <a:latin typeface="Montserrat Black" panose="020B0604020202020204" charset="-52"/>
                <a:ea typeface="Montserrat Black"/>
                <a:cs typeface="Montserrat Black"/>
                <a:sym typeface="Montserrat Black"/>
              </a:rPr>
              <a:t> </a:t>
            </a:r>
            <a:r>
              <a:rPr lang="en-US" sz="3000" b="1" dirty="0" err="1">
                <a:solidFill>
                  <a:srgbClr val="2E3E52"/>
                </a:solidFill>
                <a:latin typeface="Montserrat Black" panose="020B0604020202020204" charset="-52"/>
                <a:ea typeface="Montserrat Black"/>
                <a:cs typeface="Montserrat Black"/>
                <a:sym typeface="Montserrat Black"/>
              </a:rPr>
              <a:t>мероприятий</a:t>
            </a:r>
            <a:endParaRPr sz="3000" b="1" dirty="0">
              <a:solidFill>
                <a:srgbClr val="2E3E52"/>
              </a:solidFill>
              <a:latin typeface="Montserrat Black" panose="020B0604020202020204" charset="-52"/>
              <a:ea typeface="Montserrat Black"/>
              <a:cs typeface="Montserrat Black"/>
              <a:sym typeface="Montserrat Black"/>
            </a:endParaRPr>
          </a:p>
        </p:txBody>
      </p:sp>
      <p:pic>
        <p:nvPicPr>
          <p:cNvPr id="230" name="Google Shape;230;p20"/>
          <p:cNvPicPr preferRelativeResize="0"/>
          <p:nvPr/>
        </p:nvPicPr>
        <p:blipFill rotWithShape="1">
          <a:blip r:embed="rId3">
            <a:alphaModFix/>
          </a:blip>
          <a:srcRect/>
          <a:stretch/>
        </p:blipFill>
        <p:spPr>
          <a:xfrm>
            <a:off x="-5091" y="2290292"/>
            <a:ext cx="4589415" cy="4589415"/>
          </a:xfrm>
          <a:prstGeom prst="rect">
            <a:avLst/>
          </a:prstGeom>
          <a:noFill/>
          <a:ln>
            <a:noFill/>
          </a:ln>
        </p:spPr>
      </p:pic>
      <p:pic>
        <p:nvPicPr>
          <p:cNvPr id="231" name="Google Shape;231;p20" descr="https://sun9-41.userapi.com/impg/S8mmp_yE9x2RHjJ0Zii9cw1NOhfwSEBKYqoGWg/nuvz-7NTTF0.jpg?size=2560x1707&amp;quality=95&amp;sign=44cbed5c37c4ee154a6b79dcff0d2239&amp;type=album"/>
          <p:cNvPicPr preferRelativeResize="0"/>
          <p:nvPr/>
        </p:nvPicPr>
        <p:blipFill rotWithShape="1">
          <a:blip r:embed="rId4">
            <a:alphaModFix/>
          </a:blip>
          <a:srcRect/>
          <a:stretch/>
        </p:blipFill>
        <p:spPr>
          <a:xfrm>
            <a:off x="5749955" y="2857499"/>
            <a:ext cx="5635526" cy="3757597"/>
          </a:xfrm>
          <a:prstGeom prst="rect">
            <a:avLst/>
          </a:prstGeom>
          <a:noFill/>
          <a:ln>
            <a:noFill/>
          </a:ln>
        </p:spPr>
      </p:pic>
    </p:spTree>
  </p:cSld>
  <p:clrMapOvr>
    <a:masterClrMapping/>
  </p:clrMapOvr>
  <p:transition spd="med" advTm="9410">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2"/>
          <p:cNvSpPr txBox="1"/>
          <p:nvPr/>
        </p:nvSpPr>
        <p:spPr>
          <a:xfrm>
            <a:off x="12525" y="1639669"/>
            <a:ext cx="458941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rgbClr val="2E3E52"/>
                </a:solidFill>
                <a:latin typeface="Montserrat Black"/>
                <a:ea typeface="Montserrat Black"/>
                <a:cs typeface="Montserrat Black"/>
                <a:sym typeface="Montserrat Black"/>
              </a:rPr>
              <a:t>ЦЕЛЬ</a:t>
            </a:r>
            <a:endParaRPr sz="3600" dirty="0">
              <a:solidFill>
                <a:srgbClr val="2E3E52"/>
              </a:solidFill>
              <a:latin typeface="Montserrat Black"/>
              <a:ea typeface="Montserrat Black"/>
              <a:cs typeface="Montserrat Black"/>
              <a:sym typeface="Montserrat Black"/>
            </a:endParaRPr>
          </a:p>
        </p:txBody>
      </p:sp>
      <p:sp>
        <p:nvSpPr>
          <p:cNvPr id="251" name="Google Shape;251;p22"/>
          <p:cNvSpPr/>
          <p:nvPr/>
        </p:nvSpPr>
        <p:spPr>
          <a:xfrm>
            <a:off x="4671343" y="2561014"/>
            <a:ext cx="3023356"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dirty="0">
                <a:solidFill>
                  <a:srgbClr val="2E3E52"/>
                </a:solidFill>
                <a:latin typeface="Montserrat Black"/>
                <a:ea typeface="Montserrat Black"/>
                <a:cs typeface="Montserrat Black"/>
                <a:sym typeface="Montserrat Black"/>
              </a:rPr>
              <a:t>Python</a:t>
            </a:r>
            <a:r>
              <a:rPr lang="en-US" sz="4000" b="1" dirty="0">
                <a:solidFill>
                  <a:srgbClr val="2E3E52"/>
                </a:solidFill>
                <a:latin typeface="Montserrat Black"/>
                <a:ea typeface="Montserrat Black"/>
                <a:cs typeface="Montserrat Black"/>
                <a:sym typeface="Montserrat Black"/>
              </a:rPr>
              <a:t/>
            </a:r>
            <a:br>
              <a:rPr lang="en-US" sz="4000" b="1" dirty="0">
                <a:solidFill>
                  <a:srgbClr val="2E3E52"/>
                </a:solidFill>
                <a:latin typeface="Montserrat Black"/>
                <a:ea typeface="Montserrat Black"/>
                <a:cs typeface="Montserrat Black"/>
                <a:sym typeface="Montserrat Black"/>
              </a:rPr>
            </a:br>
            <a:r>
              <a:rPr lang="en-US" sz="1600" b="1" dirty="0">
                <a:solidFill>
                  <a:srgbClr val="2E3E52"/>
                </a:solidFill>
                <a:latin typeface="Montserrat Black"/>
                <a:ea typeface="Montserrat Black"/>
                <a:cs typeface="Montserrat Black"/>
                <a:sym typeface="Montserrat Black"/>
              </a:rPr>
              <a:t>(</a:t>
            </a:r>
            <a:r>
              <a:rPr lang="ru-RU" sz="1600" b="1" dirty="0">
                <a:solidFill>
                  <a:srgbClr val="2E3E52"/>
                </a:solidFill>
                <a:latin typeface="Montserrat Black"/>
                <a:ea typeface="Montserrat Black"/>
                <a:cs typeface="Montserrat Black"/>
                <a:sym typeface="Montserrat Black"/>
              </a:rPr>
              <a:t>не</a:t>
            </a:r>
            <a:r>
              <a:rPr lang="en-US" sz="1600" b="1" dirty="0">
                <a:solidFill>
                  <a:srgbClr val="2E3E52"/>
                </a:solidFill>
                <a:latin typeface="Montserrat Black"/>
                <a:ea typeface="Montserrat Black"/>
                <a:cs typeface="Montserrat Black"/>
                <a:sym typeface="Montserrat Black"/>
              </a:rPr>
              <a:t> </a:t>
            </a:r>
            <a:r>
              <a:rPr lang="ru-RU" sz="1600" b="1" dirty="0">
                <a:solidFill>
                  <a:srgbClr val="2E3E52"/>
                </a:solidFill>
                <a:latin typeface="Montserrat Black"/>
                <a:ea typeface="Montserrat Black"/>
                <a:cs typeface="Montserrat Black"/>
                <a:sym typeface="Montserrat Black"/>
              </a:rPr>
              <a:t>требует</a:t>
            </a:r>
            <a:r>
              <a:rPr lang="en-US" sz="1600" b="1" dirty="0">
                <a:solidFill>
                  <a:srgbClr val="2E3E52"/>
                </a:solidFill>
                <a:latin typeface="Montserrat Black"/>
                <a:ea typeface="Montserrat Black"/>
                <a:cs typeface="Montserrat Black"/>
                <a:sym typeface="Montserrat Black"/>
              </a:rPr>
              <a:t> </a:t>
            </a:r>
            <a:r>
              <a:rPr lang="ru-RU" sz="1600" b="1" dirty="0" smtClean="0">
                <a:solidFill>
                  <a:srgbClr val="2E3E52"/>
                </a:solidFill>
                <a:latin typeface="Montserrat Black"/>
                <a:ea typeface="Montserrat Black"/>
                <a:cs typeface="Montserrat Black"/>
                <a:sym typeface="Montserrat Black"/>
              </a:rPr>
              <a:t>установки</a:t>
            </a:r>
            <a:r>
              <a:rPr lang="en-US" sz="1600" b="1" dirty="0" smtClean="0">
                <a:solidFill>
                  <a:srgbClr val="2E3E52"/>
                </a:solidFill>
                <a:latin typeface="Montserrat Black"/>
                <a:ea typeface="Montserrat Black"/>
                <a:cs typeface="Montserrat Black"/>
                <a:sym typeface="Montserrat Black"/>
              </a:rPr>
              <a:t>)</a:t>
            </a:r>
            <a:endParaRPr sz="4000" b="1" dirty="0">
              <a:solidFill>
                <a:srgbClr val="2E3E52"/>
              </a:solidFill>
              <a:latin typeface="Montserrat Black"/>
              <a:ea typeface="Montserrat Black"/>
              <a:cs typeface="Montserrat Black"/>
              <a:sym typeface="Montserrat Black"/>
            </a:endParaRPr>
          </a:p>
        </p:txBody>
      </p:sp>
      <p:pic>
        <p:nvPicPr>
          <p:cNvPr id="252" name="Google Shape;252;p22"/>
          <p:cNvPicPr preferRelativeResize="0"/>
          <p:nvPr/>
        </p:nvPicPr>
        <p:blipFill rotWithShape="1">
          <a:blip r:embed="rId3">
            <a:alphaModFix/>
          </a:blip>
          <a:srcRect/>
          <a:stretch/>
        </p:blipFill>
        <p:spPr>
          <a:xfrm>
            <a:off x="5637382" y="3429000"/>
            <a:ext cx="1545138" cy="1608357"/>
          </a:xfrm>
          <a:prstGeom prst="rect">
            <a:avLst/>
          </a:prstGeom>
          <a:noFill/>
          <a:ln>
            <a:noFill/>
          </a:ln>
        </p:spPr>
      </p:pic>
      <p:pic>
        <p:nvPicPr>
          <p:cNvPr id="253" name="Google Shape;253;p22"/>
          <p:cNvPicPr preferRelativeResize="0"/>
          <p:nvPr/>
        </p:nvPicPr>
        <p:blipFill rotWithShape="1">
          <a:blip r:embed="rId4">
            <a:alphaModFix/>
          </a:blip>
          <a:srcRect l="10685" t="7865" r="7056" b="9152"/>
          <a:stretch/>
        </p:blipFill>
        <p:spPr>
          <a:xfrm>
            <a:off x="9312793" y="3526872"/>
            <a:ext cx="534943" cy="539652"/>
          </a:xfrm>
          <a:prstGeom prst="rect">
            <a:avLst/>
          </a:prstGeom>
          <a:noFill/>
          <a:ln>
            <a:noFill/>
          </a:ln>
        </p:spPr>
      </p:pic>
      <p:sp>
        <p:nvSpPr>
          <p:cNvPr id="254" name="Google Shape;254;p22"/>
          <p:cNvSpPr/>
          <p:nvPr/>
        </p:nvSpPr>
        <p:spPr>
          <a:xfrm>
            <a:off x="7572176" y="2572326"/>
            <a:ext cx="4546802"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dirty="0">
                <a:solidFill>
                  <a:srgbClr val="2E3E52"/>
                </a:solidFill>
                <a:latin typeface="Montserrat Black"/>
                <a:ea typeface="Montserrat Black"/>
                <a:cs typeface="Montserrat Black"/>
                <a:sym typeface="Montserrat Black"/>
              </a:rPr>
              <a:t>PowerPoint и Excel</a:t>
            </a:r>
            <a:endParaRPr sz="2800" b="1" dirty="0">
              <a:solidFill>
                <a:srgbClr val="2E3E52"/>
              </a:solidFill>
              <a:latin typeface="Montserrat Black"/>
              <a:ea typeface="Montserrat Black"/>
              <a:cs typeface="Montserrat Black"/>
              <a:sym typeface="Montserrat Black"/>
            </a:endParaRPr>
          </a:p>
          <a:p>
            <a:pPr marL="0" marR="0" lvl="0" indent="0" algn="ctr" rtl="0">
              <a:spcBef>
                <a:spcPts val="0"/>
              </a:spcBef>
              <a:spcAft>
                <a:spcPts val="0"/>
              </a:spcAft>
              <a:buNone/>
            </a:pPr>
            <a:r>
              <a:rPr lang="en-US" sz="1600" b="1" dirty="0">
                <a:solidFill>
                  <a:srgbClr val="2E3E52"/>
                </a:solidFill>
                <a:latin typeface="Montserrat Black"/>
                <a:ea typeface="Montserrat Black"/>
                <a:cs typeface="Montserrat Black"/>
                <a:sym typeface="Montserrat Black"/>
              </a:rPr>
              <a:t>(Excel </a:t>
            </a:r>
            <a:r>
              <a:rPr lang="ru-RU" sz="1600" b="1" dirty="0">
                <a:solidFill>
                  <a:srgbClr val="2E3E52"/>
                </a:solidFill>
                <a:latin typeface="Montserrat Black"/>
                <a:ea typeface="Montserrat Black"/>
                <a:cs typeface="Montserrat Black"/>
                <a:sym typeface="Montserrat Black"/>
              </a:rPr>
              <a:t>требуется </a:t>
            </a:r>
            <a:r>
              <a:rPr lang="en-US" sz="1600" b="1" dirty="0">
                <a:solidFill>
                  <a:srgbClr val="2E3E52"/>
                </a:solidFill>
                <a:latin typeface="Montserrat Black"/>
                <a:ea typeface="Montserrat Black"/>
                <a:cs typeface="Montserrat Black"/>
                <a:sym typeface="Montserrat Black"/>
              </a:rPr>
              <a:t>в CERTIFICATER)</a:t>
            </a:r>
            <a:endParaRPr sz="1600" b="1" dirty="0">
              <a:solidFill>
                <a:srgbClr val="2E3E52"/>
              </a:solidFill>
              <a:latin typeface="Montserrat Black"/>
              <a:ea typeface="Montserrat Black"/>
              <a:cs typeface="Montserrat Black"/>
              <a:sym typeface="Montserrat Black"/>
            </a:endParaRPr>
          </a:p>
        </p:txBody>
      </p:sp>
      <p:pic>
        <p:nvPicPr>
          <p:cNvPr id="255" name="Google Shape;255;p22"/>
          <p:cNvPicPr preferRelativeResize="0"/>
          <p:nvPr/>
        </p:nvPicPr>
        <p:blipFill rotWithShape="1">
          <a:blip r:embed="rId5">
            <a:alphaModFix/>
          </a:blip>
          <a:srcRect/>
          <a:stretch/>
        </p:blipFill>
        <p:spPr>
          <a:xfrm>
            <a:off x="9241487" y="4870700"/>
            <a:ext cx="1710024" cy="1710024"/>
          </a:xfrm>
          <a:prstGeom prst="rect">
            <a:avLst/>
          </a:prstGeom>
          <a:noFill/>
          <a:ln>
            <a:noFill/>
          </a:ln>
        </p:spPr>
      </p:pic>
      <p:pic>
        <p:nvPicPr>
          <p:cNvPr id="256" name="Google Shape;256;p22"/>
          <p:cNvPicPr preferRelativeResize="0"/>
          <p:nvPr/>
        </p:nvPicPr>
        <p:blipFill rotWithShape="1">
          <a:blip r:embed="rId6">
            <a:alphaModFix/>
          </a:blip>
          <a:srcRect t="1803" b="1707"/>
          <a:stretch/>
        </p:blipFill>
        <p:spPr>
          <a:xfrm>
            <a:off x="10096499" y="3526872"/>
            <a:ext cx="610256" cy="588823"/>
          </a:xfrm>
          <a:prstGeom prst="rect">
            <a:avLst/>
          </a:prstGeom>
          <a:noFill/>
          <a:ln>
            <a:noFill/>
          </a:ln>
        </p:spPr>
      </p:pic>
      <p:pic>
        <p:nvPicPr>
          <p:cNvPr id="257" name="Google Shape;257;p22"/>
          <p:cNvPicPr preferRelativeResize="0"/>
          <p:nvPr/>
        </p:nvPicPr>
        <p:blipFill rotWithShape="1">
          <a:blip r:embed="rId7">
            <a:alphaModFix/>
          </a:blip>
          <a:srcRect/>
          <a:stretch/>
        </p:blipFill>
        <p:spPr>
          <a:xfrm>
            <a:off x="-1" y="2286000"/>
            <a:ext cx="4595857" cy="4595857"/>
          </a:xfrm>
          <a:prstGeom prst="rect">
            <a:avLst/>
          </a:prstGeom>
          <a:noFill/>
          <a:ln>
            <a:noFill/>
          </a:ln>
        </p:spPr>
      </p:pic>
      <p:sp>
        <p:nvSpPr>
          <p:cNvPr id="2" name="Стрелка: вправо 1">
            <a:extLst>
              <a:ext uri="{FF2B5EF4-FFF2-40B4-BE49-F238E27FC236}">
                <a16:creationId xmlns:a16="http://schemas.microsoft.com/office/drawing/2014/main" xmlns="" id="{A7C24F1F-32AB-4076-9C4E-13F34916EE4F}"/>
              </a:ext>
            </a:extLst>
          </p:cNvPr>
          <p:cNvSpPr/>
          <p:nvPr/>
        </p:nvSpPr>
        <p:spPr>
          <a:xfrm>
            <a:off x="7415211" y="3669175"/>
            <a:ext cx="1432199" cy="44652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Стрелка: вправо 14">
            <a:extLst>
              <a:ext uri="{FF2B5EF4-FFF2-40B4-BE49-F238E27FC236}">
                <a16:creationId xmlns:a16="http://schemas.microsoft.com/office/drawing/2014/main" xmlns="" id="{52298AE8-958B-44A7-B8FE-F698398BF5C4}"/>
              </a:ext>
            </a:extLst>
          </p:cNvPr>
          <p:cNvSpPr/>
          <p:nvPr/>
        </p:nvSpPr>
        <p:spPr>
          <a:xfrm rot="1261000">
            <a:off x="7304873" y="5106696"/>
            <a:ext cx="1855295" cy="44652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TextBox 2"/>
          <p:cNvSpPr txBox="1"/>
          <p:nvPr/>
        </p:nvSpPr>
        <p:spPr>
          <a:xfrm>
            <a:off x="4595856" y="277164"/>
            <a:ext cx="7596144" cy="1569660"/>
          </a:xfrm>
          <a:prstGeom prst="rect">
            <a:avLst/>
          </a:prstGeom>
          <a:noFill/>
        </p:spPr>
        <p:txBody>
          <a:bodyPr wrap="square" rtlCol="0">
            <a:spAutoFit/>
          </a:bodyPr>
          <a:lstStyle/>
          <a:p>
            <a:pPr algn="ctr"/>
            <a:r>
              <a:rPr lang="ru-RU" sz="2400" dirty="0">
                <a:solidFill>
                  <a:srgbClr val="2E3E52"/>
                </a:solidFill>
                <a:latin typeface="Montserrat Black" panose="020B0604020202020204" charset="-52"/>
              </a:rPr>
              <a:t>Наша цель</a:t>
            </a:r>
            <a:r>
              <a:rPr lang="en-US" sz="2400" dirty="0" smtClean="0">
                <a:solidFill>
                  <a:srgbClr val="2E3E52"/>
                </a:solidFill>
                <a:latin typeface="Montserrat Black" panose="020B0604020202020204" charset="-52"/>
              </a:rPr>
              <a:t>:</a:t>
            </a:r>
            <a:endParaRPr lang="ru-RU" sz="2400" dirty="0" smtClean="0">
              <a:solidFill>
                <a:srgbClr val="2E3E52"/>
              </a:solidFill>
              <a:latin typeface="Montserrat Black" panose="020B0604020202020204" charset="-52"/>
            </a:endParaRPr>
          </a:p>
          <a:p>
            <a:pPr algn="ctr"/>
            <a:r>
              <a:rPr lang="ru-RU" sz="2400" dirty="0" smtClean="0">
                <a:solidFill>
                  <a:srgbClr val="2E3E52"/>
                </a:solidFill>
                <a:latin typeface="Montserrat" panose="020B0604020202020204" charset="-52"/>
              </a:rPr>
              <a:t>Разработка алгоритмов работы с текстом, которые позволят оперативно выдавать сертификаты</a:t>
            </a:r>
            <a:endParaRPr lang="ru-RU" sz="2400" dirty="0">
              <a:solidFill>
                <a:srgbClr val="2E3E52"/>
              </a:solidFill>
              <a:latin typeface="Montserrat" panose="020B0604020202020204" charset="-52"/>
            </a:endParaRPr>
          </a:p>
        </p:txBody>
      </p:sp>
      <p:sp>
        <p:nvSpPr>
          <p:cNvPr id="17" name="TextBox 16"/>
          <p:cNvSpPr txBox="1"/>
          <p:nvPr/>
        </p:nvSpPr>
        <p:spPr>
          <a:xfrm>
            <a:off x="5961220" y="1911906"/>
            <a:ext cx="5251759" cy="584775"/>
          </a:xfrm>
          <a:prstGeom prst="rect">
            <a:avLst/>
          </a:prstGeom>
          <a:noFill/>
        </p:spPr>
        <p:txBody>
          <a:bodyPr wrap="none" rtlCol="0">
            <a:spAutoFit/>
          </a:bodyPr>
          <a:lstStyle/>
          <a:p>
            <a:r>
              <a:rPr lang="ru-RU" sz="3200" dirty="0">
                <a:solidFill>
                  <a:srgbClr val="2E3E52"/>
                </a:solidFill>
                <a:latin typeface="Montserrat Black" panose="020B0604020202020204" charset="-52"/>
              </a:rPr>
              <a:t>Что мы использовали</a:t>
            </a:r>
          </a:p>
        </p:txBody>
      </p:sp>
    </p:spTree>
    <p:extLst>
      <p:ext uri="{BB962C8B-B14F-4D97-AF65-F5344CB8AC3E}">
        <p14:creationId xmlns:p14="http://schemas.microsoft.com/office/powerpoint/2010/main" val="1100094661"/>
      </p:ext>
    </p:extLst>
  </p:cSld>
  <p:clrMapOvr>
    <a:masterClrMapping/>
  </p:clrMapOvr>
  <p:transition spd="med" advTm="21008">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50;p22"/>
          <p:cNvSpPr txBox="1"/>
          <p:nvPr/>
        </p:nvSpPr>
        <p:spPr>
          <a:xfrm>
            <a:off x="12525" y="1639669"/>
            <a:ext cx="458941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600" dirty="0" smtClean="0">
                <a:solidFill>
                  <a:srgbClr val="2E3E52"/>
                </a:solidFill>
                <a:latin typeface="Montserrat Black"/>
                <a:ea typeface="Montserrat Black"/>
                <a:cs typeface="Montserrat Black"/>
                <a:sym typeface="Montserrat Black"/>
              </a:rPr>
              <a:t>ЗАДАЧИ</a:t>
            </a:r>
            <a:endParaRPr sz="3600" dirty="0">
              <a:solidFill>
                <a:srgbClr val="2E3E52"/>
              </a:solidFill>
              <a:latin typeface="Montserrat Black"/>
              <a:ea typeface="Montserrat Black"/>
              <a:cs typeface="Montserrat Black"/>
              <a:sym typeface="Montserrat Black"/>
            </a:endParaRPr>
          </a:p>
        </p:txBody>
      </p:sp>
      <p:pic>
        <p:nvPicPr>
          <p:cNvPr id="3" name="Google Shape;257;p22"/>
          <p:cNvPicPr preferRelativeResize="0"/>
          <p:nvPr/>
        </p:nvPicPr>
        <p:blipFill rotWithShape="1">
          <a:blip r:embed="rId3">
            <a:alphaModFix/>
          </a:blip>
          <a:srcRect/>
          <a:stretch/>
        </p:blipFill>
        <p:spPr>
          <a:xfrm>
            <a:off x="-1" y="2286000"/>
            <a:ext cx="4595857" cy="4595857"/>
          </a:xfrm>
          <a:prstGeom prst="rect">
            <a:avLst/>
          </a:prstGeom>
          <a:noFill/>
          <a:ln>
            <a:noFill/>
          </a:ln>
        </p:spPr>
      </p:pic>
      <p:sp>
        <p:nvSpPr>
          <p:cNvPr id="4" name="TextBox 3"/>
          <p:cNvSpPr txBox="1"/>
          <p:nvPr/>
        </p:nvSpPr>
        <p:spPr>
          <a:xfrm>
            <a:off x="4671343" y="0"/>
            <a:ext cx="7596144" cy="2308324"/>
          </a:xfrm>
          <a:prstGeom prst="rect">
            <a:avLst/>
          </a:prstGeom>
          <a:noFill/>
        </p:spPr>
        <p:txBody>
          <a:bodyPr wrap="square" rtlCol="0">
            <a:spAutoFit/>
          </a:bodyPr>
          <a:lstStyle/>
          <a:p>
            <a:pPr marL="342900" indent="-342900">
              <a:buClr>
                <a:srgbClr val="2E3E52"/>
              </a:buClr>
              <a:buFont typeface="+mj-lt"/>
              <a:buAutoNum type="arabicParenR"/>
            </a:pPr>
            <a:r>
              <a:rPr lang="ru-RU" sz="2400" dirty="0" smtClean="0">
                <a:solidFill>
                  <a:srgbClr val="2E3E52"/>
                </a:solidFill>
                <a:latin typeface="Montserrat" panose="020B0604020202020204" charset="-52"/>
              </a:rPr>
              <a:t>Создание алгоритма</a:t>
            </a:r>
            <a:r>
              <a:rPr lang="en-US" sz="2400" dirty="0" smtClean="0">
                <a:solidFill>
                  <a:srgbClr val="2E3E52"/>
                </a:solidFill>
                <a:latin typeface="Montserrat" panose="020B0604020202020204" charset="-52"/>
              </a:rPr>
              <a:t>:</a:t>
            </a:r>
          </a:p>
          <a:p>
            <a:pPr marL="714375" indent="-342900">
              <a:buClr>
                <a:srgbClr val="2E3E52"/>
              </a:buClr>
              <a:buFont typeface="+mj-lt"/>
              <a:buAutoNum type="alphaLcParenR"/>
            </a:pPr>
            <a:r>
              <a:rPr lang="ru-RU" sz="2400" dirty="0" smtClean="0">
                <a:solidFill>
                  <a:srgbClr val="2E3E52"/>
                </a:solidFill>
                <a:latin typeface="Montserrat" panose="020B0604020202020204" charset="-52"/>
              </a:rPr>
              <a:t>Склоняющего ФИО пользователя</a:t>
            </a:r>
            <a:r>
              <a:rPr lang="en-US" sz="2400" dirty="0" smtClean="0">
                <a:solidFill>
                  <a:srgbClr val="2E3E52"/>
                </a:solidFill>
                <a:latin typeface="Montserrat" panose="020B0604020202020204" charset="-52"/>
              </a:rPr>
              <a:t>;</a:t>
            </a:r>
            <a:endParaRPr lang="ru-RU" sz="2400" dirty="0" smtClean="0">
              <a:solidFill>
                <a:srgbClr val="2E3E52"/>
              </a:solidFill>
              <a:latin typeface="Montserrat" panose="020B0604020202020204" charset="-52"/>
            </a:endParaRPr>
          </a:p>
          <a:p>
            <a:pPr marL="714375" indent="-342900">
              <a:buClr>
                <a:srgbClr val="2E3E52"/>
              </a:buClr>
              <a:buFont typeface="+mj-lt"/>
              <a:buAutoNum type="alphaLcParenR"/>
            </a:pPr>
            <a:r>
              <a:rPr lang="ru-RU" sz="2400" dirty="0" smtClean="0">
                <a:solidFill>
                  <a:srgbClr val="2E3E52"/>
                </a:solidFill>
                <a:latin typeface="Montserrat" panose="020B0604020202020204" charset="-52"/>
              </a:rPr>
              <a:t>Корректирующего .</a:t>
            </a:r>
            <a:r>
              <a:rPr lang="en-US" sz="2400" dirty="0" err="1" smtClean="0">
                <a:solidFill>
                  <a:srgbClr val="2E3E52"/>
                </a:solidFill>
                <a:latin typeface="Montserrat" panose="020B0604020202020204" charset="-52"/>
              </a:rPr>
              <a:t>pptx</a:t>
            </a:r>
            <a:r>
              <a:rPr lang="ru-RU" sz="2400" dirty="0" smtClean="0">
                <a:solidFill>
                  <a:srgbClr val="2E3E52"/>
                </a:solidFill>
                <a:latin typeface="Montserrat" panose="020B0604020202020204" charset="-52"/>
              </a:rPr>
              <a:t> файлы</a:t>
            </a:r>
            <a:r>
              <a:rPr lang="en-US" sz="2400" dirty="0" smtClean="0">
                <a:solidFill>
                  <a:srgbClr val="2E3E52"/>
                </a:solidFill>
                <a:latin typeface="Montserrat" panose="020B0604020202020204" charset="-52"/>
              </a:rPr>
              <a:t>;</a:t>
            </a:r>
            <a:endParaRPr lang="ru-RU" sz="2400" dirty="0" smtClean="0">
              <a:solidFill>
                <a:srgbClr val="2E3E52"/>
              </a:solidFill>
              <a:latin typeface="Montserrat" panose="020B0604020202020204" charset="-52"/>
            </a:endParaRPr>
          </a:p>
          <a:p>
            <a:pPr marL="714375" indent="-342900">
              <a:buClr>
                <a:srgbClr val="2E3E52"/>
              </a:buClr>
              <a:buFont typeface="+mj-lt"/>
              <a:buAutoNum type="alphaLcParenR"/>
            </a:pPr>
            <a:r>
              <a:rPr lang="ru-RU" sz="2400" dirty="0" smtClean="0">
                <a:solidFill>
                  <a:srgbClr val="2E3E52"/>
                </a:solidFill>
                <a:latin typeface="Montserrat" panose="020B0604020202020204" charset="-52"/>
              </a:rPr>
              <a:t>Конвертирующего .</a:t>
            </a:r>
            <a:r>
              <a:rPr lang="en-US" sz="2400" dirty="0" err="1" smtClean="0">
                <a:solidFill>
                  <a:srgbClr val="2E3E52"/>
                </a:solidFill>
                <a:latin typeface="Montserrat" panose="020B0604020202020204" charset="-52"/>
              </a:rPr>
              <a:t>pptx</a:t>
            </a:r>
            <a:r>
              <a:rPr lang="en-US" sz="2400" dirty="0" smtClean="0">
                <a:solidFill>
                  <a:srgbClr val="2E3E52"/>
                </a:solidFill>
                <a:latin typeface="Montserrat" panose="020B0604020202020204" charset="-52"/>
              </a:rPr>
              <a:t> </a:t>
            </a:r>
            <a:r>
              <a:rPr lang="ru-RU" sz="2400" dirty="0" smtClean="0">
                <a:solidFill>
                  <a:srgbClr val="2E3E52"/>
                </a:solidFill>
                <a:latin typeface="Montserrat" panose="020B0604020202020204" charset="-52"/>
              </a:rPr>
              <a:t>файлы в .</a:t>
            </a:r>
            <a:r>
              <a:rPr lang="en-US" sz="2400" dirty="0" smtClean="0">
                <a:solidFill>
                  <a:srgbClr val="2E3E52"/>
                </a:solidFill>
                <a:latin typeface="Montserrat" panose="020B0604020202020204" charset="-52"/>
              </a:rPr>
              <a:t>pdf </a:t>
            </a:r>
            <a:r>
              <a:rPr lang="ru-RU" sz="2400" dirty="0" smtClean="0">
                <a:solidFill>
                  <a:srgbClr val="2E3E52"/>
                </a:solidFill>
                <a:latin typeface="Montserrat" panose="020B0604020202020204" charset="-52"/>
              </a:rPr>
              <a:t>файлы</a:t>
            </a:r>
            <a:r>
              <a:rPr lang="en-US" sz="2400" dirty="0" smtClean="0">
                <a:solidFill>
                  <a:srgbClr val="2E3E52"/>
                </a:solidFill>
                <a:latin typeface="Montserrat" panose="020B0604020202020204" charset="-52"/>
              </a:rPr>
              <a:t>;</a:t>
            </a:r>
            <a:endParaRPr lang="ru-RU" sz="2400" dirty="0" smtClean="0">
              <a:solidFill>
                <a:srgbClr val="2E3E52"/>
              </a:solidFill>
              <a:latin typeface="Montserrat" panose="020B0604020202020204" charset="-52"/>
            </a:endParaRPr>
          </a:p>
          <a:p>
            <a:pPr marL="342900" indent="-342900">
              <a:buClr>
                <a:srgbClr val="2E3E52"/>
              </a:buClr>
              <a:buFont typeface="+mj-lt"/>
              <a:buAutoNum type="arabicParenR" startAt="2"/>
            </a:pPr>
            <a:r>
              <a:rPr lang="ru-RU" sz="2400" dirty="0" smtClean="0">
                <a:solidFill>
                  <a:srgbClr val="2E3E52"/>
                </a:solidFill>
                <a:latin typeface="Montserrat" panose="020B0604020202020204" charset="-52"/>
              </a:rPr>
              <a:t>Интеграция всех алгоритмов в ботов.</a:t>
            </a:r>
          </a:p>
        </p:txBody>
      </p:sp>
      <p:sp>
        <p:nvSpPr>
          <p:cNvPr id="5" name="Google Shape;251;p22"/>
          <p:cNvSpPr/>
          <p:nvPr/>
        </p:nvSpPr>
        <p:spPr>
          <a:xfrm>
            <a:off x="4671343" y="2561014"/>
            <a:ext cx="3023356"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dirty="0">
                <a:solidFill>
                  <a:srgbClr val="2E3E52"/>
                </a:solidFill>
                <a:latin typeface="Montserrat Black"/>
                <a:ea typeface="Montserrat Black"/>
                <a:cs typeface="Montserrat Black"/>
                <a:sym typeface="Montserrat Black"/>
              </a:rPr>
              <a:t>Python</a:t>
            </a:r>
            <a:r>
              <a:rPr lang="en-US" sz="4000" b="1" dirty="0">
                <a:solidFill>
                  <a:srgbClr val="2E3E52"/>
                </a:solidFill>
                <a:latin typeface="Montserrat Black"/>
                <a:ea typeface="Montserrat Black"/>
                <a:cs typeface="Montserrat Black"/>
                <a:sym typeface="Montserrat Black"/>
              </a:rPr>
              <a:t/>
            </a:r>
            <a:br>
              <a:rPr lang="en-US" sz="4000" b="1" dirty="0">
                <a:solidFill>
                  <a:srgbClr val="2E3E52"/>
                </a:solidFill>
                <a:latin typeface="Montserrat Black"/>
                <a:ea typeface="Montserrat Black"/>
                <a:cs typeface="Montserrat Black"/>
                <a:sym typeface="Montserrat Black"/>
              </a:rPr>
            </a:br>
            <a:r>
              <a:rPr lang="en-US" sz="1600" b="1" dirty="0">
                <a:solidFill>
                  <a:srgbClr val="2E3E52"/>
                </a:solidFill>
                <a:latin typeface="Montserrat Black"/>
                <a:ea typeface="Montserrat Black"/>
                <a:cs typeface="Montserrat Black"/>
                <a:sym typeface="Montserrat Black"/>
              </a:rPr>
              <a:t>(</a:t>
            </a:r>
            <a:r>
              <a:rPr lang="ru-RU" sz="1600" b="1" dirty="0">
                <a:solidFill>
                  <a:srgbClr val="2E3E52"/>
                </a:solidFill>
                <a:latin typeface="Montserrat Black"/>
                <a:ea typeface="Montserrat Black"/>
                <a:cs typeface="Montserrat Black"/>
                <a:sym typeface="Montserrat Black"/>
              </a:rPr>
              <a:t>не</a:t>
            </a:r>
            <a:r>
              <a:rPr lang="en-US" sz="1600" b="1" dirty="0">
                <a:solidFill>
                  <a:srgbClr val="2E3E52"/>
                </a:solidFill>
                <a:latin typeface="Montserrat Black"/>
                <a:ea typeface="Montserrat Black"/>
                <a:cs typeface="Montserrat Black"/>
                <a:sym typeface="Montserrat Black"/>
              </a:rPr>
              <a:t> </a:t>
            </a:r>
            <a:r>
              <a:rPr lang="ru-RU" sz="1600" b="1" dirty="0">
                <a:solidFill>
                  <a:srgbClr val="2E3E52"/>
                </a:solidFill>
                <a:latin typeface="Montserrat Black"/>
                <a:ea typeface="Montserrat Black"/>
                <a:cs typeface="Montserrat Black"/>
                <a:sym typeface="Montserrat Black"/>
              </a:rPr>
              <a:t>требует</a:t>
            </a:r>
            <a:r>
              <a:rPr lang="en-US" sz="1600" b="1" dirty="0">
                <a:solidFill>
                  <a:srgbClr val="2E3E52"/>
                </a:solidFill>
                <a:latin typeface="Montserrat Black"/>
                <a:ea typeface="Montserrat Black"/>
                <a:cs typeface="Montserrat Black"/>
                <a:sym typeface="Montserrat Black"/>
              </a:rPr>
              <a:t> </a:t>
            </a:r>
            <a:r>
              <a:rPr lang="ru-RU" sz="1600" b="1" dirty="0" smtClean="0">
                <a:solidFill>
                  <a:srgbClr val="2E3E52"/>
                </a:solidFill>
                <a:latin typeface="Montserrat Black"/>
                <a:ea typeface="Montserrat Black"/>
                <a:cs typeface="Montserrat Black"/>
                <a:sym typeface="Montserrat Black"/>
              </a:rPr>
              <a:t>установки</a:t>
            </a:r>
            <a:r>
              <a:rPr lang="en-US" sz="1600" b="1" dirty="0" smtClean="0">
                <a:solidFill>
                  <a:srgbClr val="2E3E52"/>
                </a:solidFill>
                <a:latin typeface="Montserrat Black"/>
                <a:ea typeface="Montserrat Black"/>
                <a:cs typeface="Montserrat Black"/>
                <a:sym typeface="Montserrat Black"/>
              </a:rPr>
              <a:t>)</a:t>
            </a:r>
            <a:endParaRPr sz="4000" b="1" dirty="0">
              <a:solidFill>
                <a:srgbClr val="2E3E52"/>
              </a:solidFill>
              <a:latin typeface="Montserrat Black"/>
              <a:ea typeface="Montserrat Black"/>
              <a:cs typeface="Montserrat Black"/>
              <a:sym typeface="Montserrat Black"/>
            </a:endParaRPr>
          </a:p>
        </p:txBody>
      </p:sp>
      <p:pic>
        <p:nvPicPr>
          <p:cNvPr id="6" name="Google Shape;252;p22"/>
          <p:cNvPicPr preferRelativeResize="0"/>
          <p:nvPr/>
        </p:nvPicPr>
        <p:blipFill rotWithShape="1">
          <a:blip r:embed="rId4">
            <a:alphaModFix/>
          </a:blip>
          <a:srcRect/>
          <a:stretch/>
        </p:blipFill>
        <p:spPr>
          <a:xfrm>
            <a:off x="5637382" y="3429000"/>
            <a:ext cx="1545138" cy="1608357"/>
          </a:xfrm>
          <a:prstGeom prst="rect">
            <a:avLst/>
          </a:prstGeom>
          <a:noFill/>
          <a:ln>
            <a:noFill/>
          </a:ln>
        </p:spPr>
      </p:pic>
      <p:pic>
        <p:nvPicPr>
          <p:cNvPr id="7" name="Google Shape;253;p22"/>
          <p:cNvPicPr preferRelativeResize="0"/>
          <p:nvPr/>
        </p:nvPicPr>
        <p:blipFill rotWithShape="1">
          <a:blip r:embed="rId5">
            <a:alphaModFix/>
          </a:blip>
          <a:srcRect l="10685" t="7865" r="7056" b="9152"/>
          <a:stretch/>
        </p:blipFill>
        <p:spPr>
          <a:xfrm>
            <a:off x="9312793" y="3526872"/>
            <a:ext cx="534943" cy="539652"/>
          </a:xfrm>
          <a:prstGeom prst="rect">
            <a:avLst/>
          </a:prstGeom>
          <a:noFill/>
          <a:ln>
            <a:noFill/>
          </a:ln>
        </p:spPr>
      </p:pic>
      <p:sp>
        <p:nvSpPr>
          <p:cNvPr id="8" name="Google Shape;254;p22"/>
          <p:cNvSpPr/>
          <p:nvPr/>
        </p:nvSpPr>
        <p:spPr>
          <a:xfrm>
            <a:off x="7572176" y="2572326"/>
            <a:ext cx="4546802"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dirty="0">
                <a:solidFill>
                  <a:srgbClr val="2E3E52"/>
                </a:solidFill>
                <a:latin typeface="Montserrat Black"/>
                <a:ea typeface="Montserrat Black"/>
                <a:cs typeface="Montserrat Black"/>
                <a:sym typeface="Montserrat Black"/>
              </a:rPr>
              <a:t>PowerPoint и Excel</a:t>
            </a:r>
            <a:endParaRPr sz="2800" b="1" dirty="0">
              <a:solidFill>
                <a:srgbClr val="2E3E52"/>
              </a:solidFill>
              <a:latin typeface="Montserrat Black"/>
              <a:ea typeface="Montserrat Black"/>
              <a:cs typeface="Montserrat Black"/>
              <a:sym typeface="Montserrat Black"/>
            </a:endParaRPr>
          </a:p>
          <a:p>
            <a:pPr marL="0" marR="0" lvl="0" indent="0" algn="ctr" rtl="0">
              <a:spcBef>
                <a:spcPts val="0"/>
              </a:spcBef>
              <a:spcAft>
                <a:spcPts val="0"/>
              </a:spcAft>
              <a:buNone/>
            </a:pPr>
            <a:r>
              <a:rPr lang="en-US" sz="1600" b="1" dirty="0">
                <a:solidFill>
                  <a:srgbClr val="2E3E52"/>
                </a:solidFill>
                <a:latin typeface="Montserrat Black"/>
                <a:ea typeface="Montserrat Black"/>
                <a:cs typeface="Montserrat Black"/>
                <a:sym typeface="Montserrat Black"/>
              </a:rPr>
              <a:t>(Excel </a:t>
            </a:r>
            <a:r>
              <a:rPr lang="ru-RU" sz="1600" b="1" dirty="0">
                <a:solidFill>
                  <a:srgbClr val="2E3E52"/>
                </a:solidFill>
                <a:latin typeface="Montserrat Black"/>
                <a:ea typeface="Montserrat Black"/>
                <a:cs typeface="Montserrat Black"/>
                <a:sym typeface="Montserrat Black"/>
              </a:rPr>
              <a:t>требуется </a:t>
            </a:r>
            <a:r>
              <a:rPr lang="en-US" sz="1600" b="1" dirty="0">
                <a:solidFill>
                  <a:srgbClr val="2E3E52"/>
                </a:solidFill>
                <a:latin typeface="Montserrat Black"/>
                <a:ea typeface="Montserrat Black"/>
                <a:cs typeface="Montserrat Black"/>
                <a:sym typeface="Montserrat Black"/>
              </a:rPr>
              <a:t>в CERTIFICATER)</a:t>
            </a:r>
            <a:endParaRPr sz="1600" b="1" dirty="0">
              <a:solidFill>
                <a:srgbClr val="2E3E52"/>
              </a:solidFill>
              <a:latin typeface="Montserrat Black"/>
              <a:ea typeface="Montserrat Black"/>
              <a:cs typeface="Montserrat Black"/>
              <a:sym typeface="Montserrat Black"/>
            </a:endParaRPr>
          </a:p>
        </p:txBody>
      </p:sp>
      <p:pic>
        <p:nvPicPr>
          <p:cNvPr id="9" name="Google Shape;255;p22"/>
          <p:cNvPicPr preferRelativeResize="0"/>
          <p:nvPr/>
        </p:nvPicPr>
        <p:blipFill rotWithShape="1">
          <a:blip r:embed="rId6">
            <a:alphaModFix/>
          </a:blip>
          <a:srcRect/>
          <a:stretch/>
        </p:blipFill>
        <p:spPr>
          <a:xfrm>
            <a:off x="9241487" y="4870700"/>
            <a:ext cx="1710024" cy="1710024"/>
          </a:xfrm>
          <a:prstGeom prst="rect">
            <a:avLst/>
          </a:prstGeom>
          <a:noFill/>
          <a:ln>
            <a:noFill/>
          </a:ln>
        </p:spPr>
      </p:pic>
      <p:pic>
        <p:nvPicPr>
          <p:cNvPr id="10" name="Google Shape;256;p22"/>
          <p:cNvPicPr preferRelativeResize="0"/>
          <p:nvPr/>
        </p:nvPicPr>
        <p:blipFill rotWithShape="1">
          <a:blip r:embed="rId7">
            <a:alphaModFix/>
          </a:blip>
          <a:srcRect t="1803" b="1707"/>
          <a:stretch/>
        </p:blipFill>
        <p:spPr>
          <a:xfrm>
            <a:off x="10096499" y="3526872"/>
            <a:ext cx="610256" cy="588823"/>
          </a:xfrm>
          <a:prstGeom prst="rect">
            <a:avLst/>
          </a:prstGeom>
          <a:noFill/>
          <a:ln>
            <a:noFill/>
          </a:ln>
        </p:spPr>
      </p:pic>
      <p:sp>
        <p:nvSpPr>
          <p:cNvPr id="11" name="Стрелка: вправо 1">
            <a:extLst>
              <a:ext uri="{FF2B5EF4-FFF2-40B4-BE49-F238E27FC236}">
                <a16:creationId xmlns:a16="http://schemas.microsoft.com/office/drawing/2014/main" xmlns="" id="{A7C24F1F-32AB-4076-9C4E-13F34916EE4F}"/>
              </a:ext>
            </a:extLst>
          </p:cNvPr>
          <p:cNvSpPr/>
          <p:nvPr/>
        </p:nvSpPr>
        <p:spPr>
          <a:xfrm>
            <a:off x="7415211" y="3669175"/>
            <a:ext cx="1432199" cy="44652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Стрелка: вправо 14">
            <a:extLst>
              <a:ext uri="{FF2B5EF4-FFF2-40B4-BE49-F238E27FC236}">
                <a16:creationId xmlns:a16="http://schemas.microsoft.com/office/drawing/2014/main" xmlns="" id="{52298AE8-958B-44A7-B8FE-F698398BF5C4}"/>
              </a:ext>
            </a:extLst>
          </p:cNvPr>
          <p:cNvSpPr/>
          <p:nvPr/>
        </p:nvSpPr>
        <p:spPr>
          <a:xfrm rot="1261000">
            <a:off x="7304873" y="5106696"/>
            <a:ext cx="1855295" cy="44652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Прямоугольник 12"/>
          <p:cNvSpPr/>
          <p:nvPr/>
        </p:nvSpPr>
        <p:spPr>
          <a:xfrm>
            <a:off x="5743980" y="3275112"/>
            <a:ext cx="704039" cy="307777"/>
          </a:xfrm>
          <a:prstGeom prst="rect">
            <a:avLst/>
          </a:prstGeom>
        </p:spPr>
        <p:txBody>
          <a:bodyPr wrap="none">
            <a:spAutoFit/>
          </a:bodyPr>
          <a:lstStyle/>
          <a:p>
            <a:r>
              <a:rPr lang="en-US" dirty="0">
                <a:latin typeface="Roboto" panose="02000000000000000000" pitchFamily="2" charset="0"/>
              </a:rPr>
              <a:t>GPT-3</a:t>
            </a:r>
            <a:endParaRPr lang="ru-RU" dirty="0"/>
          </a:p>
        </p:txBody>
      </p:sp>
      <p:sp>
        <p:nvSpPr>
          <p:cNvPr id="14" name="Прямоугольник 13"/>
          <p:cNvSpPr/>
          <p:nvPr/>
        </p:nvSpPr>
        <p:spPr>
          <a:xfrm>
            <a:off x="5739973" y="3275112"/>
            <a:ext cx="712054" cy="307777"/>
          </a:xfrm>
          <a:prstGeom prst="rect">
            <a:avLst/>
          </a:prstGeom>
        </p:spPr>
        <p:txBody>
          <a:bodyPr wrap="none">
            <a:spAutoFit/>
          </a:bodyPr>
          <a:lstStyle/>
          <a:p>
            <a:r>
              <a:rPr lang="en-US" dirty="0"/>
              <a:t>GPT-3</a:t>
            </a:r>
            <a:endParaRPr lang="ru-RU" dirty="0"/>
          </a:p>
        </p:txBody>
      </p:sp>
    </p:spTree>
    <p:extLst>
      <p:ext uri="{BB962C8B-B14F-4D97-AF65-F5344CB8AC3E}">
        <p14:creationId xmlns:p14="http://schemas.microsoft.com/office/powerpoint/2010/main" val="42761689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50;p22"/>
          <p:cNvSpPr txBox="1"/>
          <p:nvPr/>
        </p:nvSpPr>
        <p:spPr>
          <a:xfrm>
            <a:off x="7962" y="2349459"/>
            <a:ext cx="458941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600" dirty="0" smtClean="0">
                <a:solidFill>
                  <a:srgbClr val="2E3E52"/>
                </a:solidFill>
                <a:latin typeface="Montserrat Black"/>
                <a:ea typeface="Montserrat Black"/>
                <a:cs typeface="Montserrat Black"/>
                <a:sym typeface="Montserrat Black"/>
              </a:rPr>
              <a:t>АНАЛОГИ</a:t>
            </a:r>
            <a:endParaRPr sz="3600" dirty="0">
              <a:solidFill>
                <a:srgbClr val="2E3E52"/>
              </a:solidFill>
              <a:latin typeface="Montserrat Black"/>
              <a:ea typeface="Montserrat Black"/>
              <a:cs typeface="Montserrat Black"/>
              <a:sym typeface="Montserrat Black"/>
            </a:endParaRPr>
          </a:p>
        </p:txBody>
      </p:sp>
      <p:graphicFrame>
        <p:nvGraphicFramePr>
          <p:cNvPr id="5" name="Таблица 4"/>
          <p:cNvGraphicFramePr>
            <a:graphicFrameLocks noGrp="1"/>
          </p:cNvGraphicFramePr>
          <p:nvPr>
            <p:extLst>
              <p:ext uri="{D42A27DB-BD31-4B8C-83A1-F6EECF244321}">
                <p14:modId xmlns:p14="http://schemas.microsoft.com/office/powerpoint/2010/main" val="346111950"/>
              </p:ext>
            </p:extLst>
          </p:nvPr>
        </p:nvGraphicFramePr>
        <p:xfrm>
          <a:off x="4595856" y="1047749"/>
          <a:ext cx="7583620" cy="4967121"/>
        </p:xfrm>
        <a:graphic>
          <a:graphicData uri="http://schemas.openxmlformats.org/drawingml/2006/table">
            <a:tbl>
              <a:tblPr firstRow="1" bandRow="1">
                <a:tableStyleId>{5C22544A-7EE6-4342-B048-85BDC9FD1C3A}</a:tableStyleId>
              </a:tblPr>
              <a:tblGrid>
                <a:gridCol w="1895905"/>
                <a:gridCol w="1895905"/>
                <a:gridCol w="1895905"/>
                <a:gridCol w="1895905"/>
              </a:tblGrid>
              <a:tr h="1184112">
                <a:tc>
                  <a:txBody>
                    <a:bodyPr/>
                    <a:lstStyle/>
                    <a:p>
                      <a:pPr algn="ctr"/>
                      <a:endParaRPr lang="ru-RU" dirty="0"/>
                    </a:p>
                  </a:txBody>
                  <a:tcPr anchor="ctr"/>
                </a:tc>
                <a:tc>
                  <a:txBody>
                    <a:bodyPr/>
                    <a:lstStyle/>
                    <a:p>
                      <a:pPr algn="ctr"/>
                      <a:r>
                        <a:rPr lang="en-US" b="0" dirty="0" smtClean="0">
                          <a:latin typeface="Montserrat Black" panose="020B0604020202020204" charset="-52"/>
                        </a:rPr>
                        <a:t>Certificater</a:t>
                      </a:r>
                      <a:endParaRPr lang="ru-RU" b="0" dirty="0">
                        <a:latin typeface="Montserrat Black" panose="020B0604020202020204" charset="-52"/>
                      </a:endParaRPr>
                    </a:p>
                  </a:txBody>
                  <a:tcPr anchor="ctr"/>
                </a:tc>
                <a:tc>
                  <a:txBody>
                    <a:bodyPr/>
                    <a:lstStyle/>
                    <a:p>
                      <a:pPr algn="ctr"/>
                      <a:r>
                        <a:rPr lang="en-US" b="0" dirty="0" smtClean="0">
                          <a:latin typeface="Montserrat Black" panose="020B0604020202020204" charset="-52"/>
                        </a:rPr>
                        <a:t>Google</a:t>
                      </a:r>
                      <a:r>
                        <a:rPr lang="en-US" b="0" baseline="0" dirty="0" smtClean="0">
                          <a:latin typeface="Montserrat Black" panose="020B0604020202020204" charset="-52"/>
                        </a:rPr>
                        <a:t> slides + </a:t>
                      </a:r>
                      <a:r>
                        <a:rPr lang="en-US" b="0" dirty="0" err="1" smtClean="0">
                          <a:latin typeface="Montserrat Black" panose="020B0604020202020204" charset="-52"/>
                        </a:rPr>
                        <a:t>Zapier</a:t>
                      </a:r>
                      <a:r>
                        <a:rPr lang="ru-RU" b="0" dirty="0" smtClean="0">
                          <a:latin typeface="Montserrat Black" panose="020B0604020202020204" charset="-52"/>
                        </a:rPr>
                        <a:t> + </a:t>
                      </a:r>
                      <a:r>
                        <a:rPr lang="en-US" b="0" dirty="0" smtClean="0">
                          <a:latin typeface="Montserrat Black" panose="020B0604020202020204" charset="-52"/>
                        </a:rPr>
                        <a:t>Google</a:t>
                      </a:r>
                      <a:r>
                        <a:rPr lang="en-US" b="0" baseline="0" dirty="0" smtClean="0">
                          <a:latin typeface="Montserrat Black" panose="020B0604020202020204" charset="-52"/>
                        </a:rPr>
                        <a:t> sheets</a:t>
                      </a:r>
                      <a:endParaRPr lang="ru-RU" b="0" dirty="0">
                        <a:latin typeface="Montserrat Black" panose="020B0604020202020204" charset="-52"/>
                      </a:endParaRPr>
                    </a:p>
                  </a:txBody>
                  <a:tcPr anchor="ctr"/>
                </a:tc>
                <a:tc>
                  <a:txBody>
                    <a:bodyPr/>
                    <a:lstStyle/>
                    <a:p>
                      <a:pPr algn="ctr"/>
                      <a:r>
                        <a:rPr lang="ru-RU" b="0" dirty="0" err="1" smtClean="0">
                          <a:latin typeface="Montserrat Black" panose="020B0604020202020204" charset="-52"/>
                        </a:rPr>
                        <a:t>ГрамотоДел</a:t>
                      </a:r>
                      <a:r>
                        <a:rPr lang="ru-RU" b="0" dirty="0" smtClean="0">
                          <a:latin typeface="Montserrat Black" panose="020B0604020202020204" charset="-52"/>
                        </a:rPr>
                        <a:t> </a:t>
                      </a:r>
                      <a:r>
                        <a:rPr lang="en-US" b="0" dirty="0" smtClean="0">
                          <a:latin typeface="Montserrat Black" panose="020B0604020202020204" charset="-52"/>
                        </a:rPr>
                        <a:t>Express</a:t>
                      </a:r>
                      <a:r>
                        <a:rPr lang="ru-RU" b="0" dirty="0" smtClean="0">
                          <a:latin typeface="Montserrat Black" panose="020B0604020202020204" charset="-52"/>
                        </a:rPr>
                        <a:t> </a:t>
                      </a:r>
                      <a:endParaRPr lang="ru-RU" b="0" dirty="0">
                        <a:latin typeface="Montserrat Black" panose="020B0604020202020204" charset="-52"/>
                      </a:endParaRPr>
                    </a:p>
                  </a:txBody>
                  <a:tcPr anchor="ctr"/>
                </a:tc>
              </a:tr>
              <a:tr h="1261003">
                <a:tc>
                  <a:txBody>
                    <a:bodyPr/>
                    <a:lstStyle/>
                    <a:p>
                      <a:pPr algn="ctr"/>
                      <a:r>
                        <a:rPr lang="ru-RU" dirty="0" smtClean="0">
                          <a:latin typeface="Montserrat" panose="020B0604020202020204" charset="-52"/>
                        </a:rPr>
                        <a:t>Время создания файла (только </a:t>
                      </a:r>
                      <a:r>
                        <a:rPr lang="en-US" dirty="0" smtClean="0">
                          <a:latin typeface="Montserrat" panose="020B0604020202020204" charset="-52"/>
                        </a:rPr>
                        <a:t>PDF</a:t>
                      </a:r>
                      <a:r>
                        <a:rPr lang="ru-RU" dirty="0" smtClean="0">
                          <a:latin typeface="Montserrat" panose="020B0604020202020204" charset="-52"/>
                        </a:rPr>
                        <a:t>)</a:t>
                      </a:r>
                      <a:endParaRPr lang="ru-RU" dirty="0">
                        <a:latin typeface="Montserrat" panose="020B0604020202020204" charset="-52"/>
                      </a:endParaRPr>
                    </a:p>
                  </a:txBody>
                  <a:tcPr anchor="ctr"/>
                </a:tc>
                <a:tc>
                  <a:txBody>
                    <a:bodyPr/>
                    <a:lstStyle/>
                    <a:p>
                      <a:pPr algn="ctr"/>
                      <a:r>
                        <a:rPr lang="ru-RU" dirty="0" smtClean="0">
                          <a:latin typeface="Montserrat" panose="020B0604020202020204" charset="-52"/>
                        </a:rPr>
                        <a:t>0.8 сек</a:t>
                      </a:r>
                      <a:endParaRPr lang="ru-RU" dirty="0">
                        <a:latin typeface="Montserrat" panose="020B0604020202020204" charset="-52"/>
                      </a:endParaRPr>
                    </a:p>
                  </a:txBody>
                  <a:tcPr anchor="ctr">
                    <a:solidFill>
                      <a:schemeClr val="accent2">
                        <a:lumMod val="40000"/>
                        <a:lumOff val="60000"/>
                      </a:schemeClr>
                    </a:solidFill>
                  </a:tcPr>
                </a:tc>
                <a:tc>
                  <a:txBody>
                    <a:bodyPr/>
                    <a:lstStyle/>
                    <a:p>
                      <a:pPr algn="ctr"/>
                      <a:r>
                        <a:rPr lang="ru-RU" dirty="0" smtClean="0">
                          <a:latin typeface="Montserrat" panose="020B0604020202020204" charset="-52"/>
                        </a:rPr>
                        <a:t>1.5 </a:t>
                      </a:r>
                      <a:r>
                        <a:rPr lang="ru-RU" dirty="0" smtClean="0">
                          <a:latin typeface="Montserrat" panose="020B0604020202020204" charset="-52"/>
                        </a:rPr>
                        <a:t>сек</a:t>
                      </a:r>
                      <a:endParaRPr lang="ru-RU" dirty="0">
                        <a:latin typeface="Montserrat" panose="020B0604020202020204" charset="-52"/>
                      </a:endParaRPr>
                    </a:p>
                  </a:txBody>
                  <a:tcPr anchor="ctr"/>
                </a:tc>
                <a:tc>
                  <a:txBody>
                    <a:bodyPr/>
                    <a:lstStyle/>
                    <a:p>
                      <a:pPr algn="ctr"/>
                      <a:r>
                        <a:rPr lang="ru-RU" dirty="0" smtClean="0">
                          <a:latin typeface="Montserrat" panose="020B0604020202020204" charset="-52"/>
                        </a:rPr>
                        <a:t>1.2 </a:t>
                      </a:r>
                      <a:r>
                        <a:rPr lang="ru-RU" dirty="0" smtClean="0">
                          <a:latin typeface="Montserrat" panose="020B0604020202020204" charset="-52"/>
                        </a:rPr>
                        <a:t>сек</a:t>
                      </a:r>
                      <a:endParaRPr lang="ru-RU" dirty="0">
                        <a:latin typeface="Montserrat" panose="020B0604020202020204" charset="-52"/>
                      </a:endParaRPr>
                    </a:p>
                  </a:txBody>
                  <a:tcPr anchor="ctr"/>
                </a:tc>
              </a:tr>
              <a:tr h="1261003">
                <a:tc>
                  <a:txBody>
                    <a:bodyPr/>
                    <a:lstStyle/>
                    <a:p>
                      <a:pPr algn="ctr"/>
                      <a:r>
                        <a:rPr lang="ru-RU" dirty="0" smtClean="0">
                          <a:latin typeface="Montserrat" panose="020B0604020202020204" charset="-52"/>
                        </a:rPr>
                        <a:t>Стоимость</a:t>
                      </a:r>
                      <a:r>
                        <a:rPr lang="ru-RU" baseline="0" dirty="0" smtClean="0">
                          <a:latin typeface="Montserrat" panose="020B0604020202020204" charset="-52"/>
                        </a:rPr>
                        <a:t> создания</a:t>
                      </a:r>
                      <a:endParaRPr lang="ru-RU" dirty="0" smtClean="0">
                        <a:latin typeface="Montserrat" panose="020B0604020202020204" charset="-52"/>
                      </a:endParaRPr>
                    </a:p>
                  </a:txBody>
                  <a:tcPr anchor="ctr"/>
                </a:tc>
                <a:tc>
                  <a:txBody>
                    <a:bodyPr/>
                    <a:lstStyle/>
                    <a:p>
                      <a:pPr algn="ctr"/>
                      <a:r>
                        <a:rPr lang="ru-RU" dirty="0" smtClean="0">
                          <a:latin typeface="Montserrat" panose="020B0604020202020204" charset="-52"/>
                        </a:rPr>
                        <a:t>Бесплатно</a:t>
                      </a:r>
                      <a:endParaRPr lang="ru-RU" dirty="0">
                        <a:latin typeface="Montserrat" panose="020B0604020202020204" charset="-52"/>
                      </a:endParaRPr>
                    </a:p>
                  </a:txBody>
                  <a:tcPr anchor="ctr">
                    <a:solidFill>
                      <a:schemeClr val="accent2">
                        <a:lumMod val="40000"/>
                        <a:lumOff val="60000"/>
                      </a:schemeClr>
                    </a:solidFill>
                  </a:tcPr>
                </a:tc>
                <a:tc>
                  <a:txBody>
                    <a:bodyPr/>
                    <a:lstStyle/>
                    <a:p>
                      <a:pPr algn="ctr"/>
                      <a:r>
                        <a:rPr lang="en-US" dirty="0" smtClean="0">
                          <a:latin typeface="Montserrat" panose="020B0604020202020204" charset="-52"/>
                        </a:rPr>
                        <a:t>24$</a:t>
                      </a:r>
                      <a:r>
                        <a:rPr lang="ru-RU" baseline="0" dirty="0" smtClean="0">
                          <a:latin typeface="Montserrat" panose="020B0604020202020204" charset="-52"/>
                        </a:rPr>
                        <a:t> за 1000 штук</a:t>
                      </a:r>
                      <a:endParaRPr lang="en-US" baseline="0" dirty="0" smtClean="0">
                        <a:latin typeface="Montserrat" panose="020B0604020202020204" charset="-52"/>
                      </a:endParaRPr>
                    </a:p>
                    <a:p>
                      <a:pPr algn="ctr"/>
                      <a:endParaRPr lang="ru-RU" baseline="0" dirty="0" smtClean="0">
                        <a:latin typeface="Montserrat" panose="020B0604020202020204" charset="-52"/>
                      </a:endParaRPr>
                    </a:p>
                    <a:p>
                      <a:pPr algn="ctr"/>
                      <a:r>
                        <a:rPr lang="en-US" baseline="0" dirty="0" smtClean="0">
                          <a:latin typeface="Montserrat" panose="020B0604020202020204" charset="-52"/>
                        </a:rPr>
                        <a:t>300$ </a:t>
                      </a:r>
                      <a:r>
                        <a:rPr lang="ru-RU" baseline="0" dirty="0" smtClean="0">
                          <a:latin typeface="Montserrat" panose="020B0604020202020204" charset="-52"/>
                        </a:rPr>
                        <a:t>за </a:t>
                      </a:r>
                      <a:r>
                        <a:rPr lang="ru-RU" baseline="0" dirty="0" err="1" smtClean="0">
                          <a:latin typeface="Montserrat" panose="020B0604020202020204" charset="-52"/>
                        </a:rPr>
                        <a:t>безлимит</a:t>
                      </a:r>
                      <a:r>
                        <a:rPr lang="ru-RU" baseline="0" dirty="0" smtClean="0">
                          <a:latin typeface="Montserrat" panose="020B0604020202020204" charset="-52"/>
                        </a:rPr>
                        <a:t> на месяц</a:t>
                      </a:r>
                      <a:endParaRPr lang="ru-RU" dirty="0">
                        <a:latin typeface="Montserrat" panose="020B0604020202020204" charset="-52"/>
                      </a:endParaRPr>
                    </a:p>
                  </a:txBody>
                  <a:tcPr anchor="ctr"/>
                </a:tc>
                <a:tc>
                  <a:txBody>
                    <a:bodyPr/>
                    <a:lstStyle/>
                    <a:p>
                      <a:pPr algn="ctr"/>
                      <a:r>
                        <a:rPr lang="ru-RU" dirty="0" smtClean="0">
                          <a:latin typeface="Montserrat" panose="020B0604020202020204" charset="-52"/>
                        </a:rPr>
                        <a:t>1</a:t>
                      </a:r>
                      <a:r>
                        <a:rPr lang="ru-RU" baseline="0" dirty="0" smtClean="0">
                          <a:latin typeface="Montserrat" panose="020B0604020202020204" charset="-52"/>
                        </a:rPr>
                        <a:t> рубль за штуку</a:t>
                      </a:r>
                      <a:endParaRPr lang="ru-RU" dirty="0">
                        <a:latin typeface="Montserrat" panose="020B0604020202020204" charset="-52"/>
                      </a:endParaRPr>
                    </a:p>
                  </a:txBody>
                  <a:tcPr anchor="ctr"/>
                </a:tc>
              </a:tr>
              <a:tr h="1261003">
                <a:tc>
                  <a:txBody>
                    <a:bodyPr/>
                    <a:lstStyle/>
                    <a:p>
                      <a:pPr algn="ctr"/>
                      <a:r>
                        <a:rPr lang="ru-RU" dirty="0" smtClean="0">
                          <a:latin typeface="Montserrat" panose="020B0604020202020204" charset="-52"/>
                        </a:rPr>
                        <a:t>Настройка</a:t>
                      </a:r>
                      <a:endParaRPr lang="ru-RU" dirty="0">
                        <a:latin typeface="Montserrat" panose="020B0604020202020204" charset="-52"/>
                      </a:endParaRPr>
                    </a:p>
                  </a:txBody>
                  <a:tcPr anchor="ctr"/>
                </a:tc>
                <a:tc>
                  <a:txBody>
                    <a:bodyPr/>
                    <a:lstStyle/>
                    <a:p>
                      <a:pPr algn="ctr"/>
                      <a:r>
                        <a:rPr lang="ru-RU" dirty="0" smtClean="0">
                          <a:latin typeface="Montserrat" panose="020B0604020202020204" charset="-52"/>
                        </a:rPr>
                        <a:t>Легко</a:t>
                      </a:r>
                      <a:endParaRPr lang="ru-RU" dirty="0">
                        <a:latin typeface="Montserrat" panose="020B0604020202020204" charset="-52"/>
                      </a:endParaRPr>
                    </a:p>
                  </a:txBody>
                  <a:tcPr anchor="ctr">
                    <a:solidFill>
                      <a:schemeClr val="accent2">
                        <a:lumMod val="40000"/>
                        <a:lumOff val="60000"/>
                      </a:schemeClr>
                    </a:solidFill>
                  </a:tcPr>
                </a:tc>
                <a:tc>
                  <a:txBody>
                    <a:bodyPr/>
                    <a:lstStyle/>
                    <a:p>
                      <a:pPr algn="ctr"/>
                      <a:r>
                        <a:rPr lang="ru-RU" dirty="0" smtClean="0">
                          <a:latin typeface="Montserrat" panose="020B0604020202020204" charset="-52"/>
                        </a:rPr>
                        <a:t>Очень сложно</a:t>
                      </a:r>
                      <a:endParaRPr lang="ru-RU" dirty="0">
                        <a:latin typeface="Montserrat" panose="020B0604020202020204" charset="-52"/>
                      </a:endParaRPr>
                    </a:p>
                  </a:txBody>
                  <a:tcPr anchor="ctr"/>
                </a:tc>
                <a:tc>
                  <a:txBody>
                    <a:bodyPr/>
                    <a:lstStyle/>
                    <a:p>
                      <a:pPr algn="ctr"/>
                      <a:r>
                        <a:rPr lang="ru-RU" dirty="0" smtClean="0">
                          <a:latin typeface="Montserrat" panose="020B0604020202020204" charset="-52"/>
                        </a:rPr>
                        <a:t>Легко</a:t>
                      </a:r>
                      <a:endParaRPr lang="ru-RU" dirty="0">
                        <a:latin typeface="Montserrat" panose="020B0604020202020204" charset="-52"/>
                      </a:endParaRPr>
                    </a:p>
                  </a:txBody>
                  <a:tcPr anchor="ctr">
                    <a:solidFill>
                      <a:schemeClr val="accent2">
                        <a:lumMod val="40000"/>
                        <a:lumOff val="60000"/>
                      </a:schemeClr>
                    </a:solidFill>
                  </a:tcPr>
                </a:tc>
              </a:tr>
            </a:tbl>
          </a:graphicData>
        </a:graphic>
      </p:graphicFrame>
      <p:cxnSp>
        <p:nvCxnSpPr>
          <p:cNvPr id="7" name="Прямая соединительная линия 6"/>
          <p:cNvCxnSpPr/>
          <p:nvPr/>
        </p:nvCxnSpPr>
        <p:spPr>
          <a:xfrm>
            <a:off x="4595856" y="1047749"/>
            <a:ext cx="1883591" cy="1161396"/>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5537651" y="1241103"/>
            <a:ext cx="915635" cy="307777"/>
          </a:xfrm>
          <a:prstGeom prst="rect">
            <a:avLst/>
          </a:prstGeom>
          <a:noFill/>
        </p:spPr>
        <p:txBody>
          <a:bodyPr wrap="none" rtlCol="0">
            <a:spAutoFit/>
          </a:bodyPr>
          <a:lstStyle/>
          <a:p>
            <a:r>
              <a:rPr lang="ru-RU" dirty="0" smtClean="0">
                <a:solidFill>
                  <a:schemeClr val="bg1"/>
                </a:solidFill>
                <a:latin typeface="Montserrat Black" panose="020B0604020202020204" charset="-52"/>
              </a:rPr>
              <a:t>Сервис</a:t>
            </a:r>
            <a:endParaRPr lang="ru-RU" dirty="0">
              <a:solidFill>
                <a:schemeClr val="bg1"/>
              </a:solidFill>
              <a:latin typeface="Montserrat Black" panose="020B0604020202020204" charset="-52"/>
            </a:endParaRPr>
          </a:p>
        </p:txBody>
      </p:sp>
      <p:sp>
        <p:nvSpPr>
          <p:cNvPr id="17" name="TextBox 16"/>
          <p:cNvSpPr txBox="1"/>
          <p:nvPr/>
        </p:nvSpPr>
        <p:spPr>
          <a:xfrm>
            <a:off x="4595856" y="1742234"/>
            <a:ext cx="1191352" cy="307777"/>
          </a:xfrm>
          <a:prstGeom prst="rect">
            <a:avLst/>
          </a:prstGeom>
          <a:noFill/>
        </p:spPr>
        <p:txBody>
          <a:bodyPr wrap="none" rtlCol="0">
            <a:spAutoFit/>
          </a:bodyPr>
          <a:lstStyle/>
          <a:p>
            <a:r>
              <a:rPr lang="ru-RU" dirty="0" smtClean="0">
                <a:solidFill>
                  <a:schemeClr val="bg1"/>
                </a:solidFill>
                <a:latin typeface="Montserrat Black" panose="020B0604020202020204" charset="-52"/>
              </a:rPr>
              <a:t>Критерий</a:t>
            </a:r>
            <a:endParaRPr lang="ru-RU" dirty="0">
              <a:solidFill>
                <a:schemeClr val="bg1"/>
              </a:solidFill>
              <a:latin typeface="Montserrat Black" panose="020B0604020202020204" charset="-52"/>
            </a:endParaRPr>
          </a:p>
        </p:txBody>
      </p:sp>
      <p:pic>
        <p:nvPicPr>
          <p:cNvPr id="19" name="Рисунок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3" y="2995790"/>
            <a:ext cx="4586373" cy="3862209"/>
          </a:xfrm>
          <a:prstGeom prst="rect">
            <a:avLst/>
          </a:prstGeom>
        </p:spPr>
      </p:pic>
    </p:spTree>
    <p:extLst>
      <p:ext uri="{BB962C8B-B14F-4D97-AF65-F5344CB8AC3E}">
        <p14:creationId xmlns:p14="http://schemas.microsoft.com/office/powerpoint/2010/main" val="805630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3"/>
          <p:cNvSpPr txBox="1"/>
          <p:nvPr/>
        </p:nvSpPr>
        <p:spPr>
          <a:xfrm>
            <a:off x="-48126" y="2580062"/>
            <a:ext cx="4589415"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rgbClr val="2E3E52"/>
                </a:solidFill>
                <a:latin typeface="Montserrat Black"/>
                <a:ea typeface="Montserrat Black"/>
                <a:cs typeface="Montserrat Black"/>
                <a:sym typeface="Montserrat Black"/>
              </a:rPr>
              <a:t>ОПИСАНИЕ РАБОТЫ</a:t>
            </a:r>
            <a:endParaRPr sz="3600" dirty="0">
              <a:solidFill>
                <a:srgbClr val="2E3E52"/>
              </a:solidFill>
              <a:latin typeface="Montserrat Black"/>
              <a:ea typeface="Montserrat Black"/>
              <a:cs typeface="Montserrat Black"/>
              <a:sym typeface="Montserrat Black"/>
            </a:endParaRPr>
          </a:p>
        </p:txBody>
      </p:sp>
      <p:grpSp>
        <p:nvGrpSpPr>
          <p:cNvPr id="268" name="Google Shape;268;p23"/>
          <p:cNvGrpSpPr/>
          <p:nvPr/>
        </p:nvGrpSpPr>
        <p:grpSpPr>
          <a:xfrm>
            <a:off x="4792610" y="3805079"/>
            <a:ext cx="3069773" cy="2478593"/>
            <a:chOff x="5978813" y="2323796"/>
            <a:chExt cx="4835381" cy="3904179"/>
          </a:xfrm>
        </p:grpSpPr>
        <p:pic>
          <p:nvPicPr>
            <p:cNvPr id="269" name="Google Shape;269;p23"/>
            <p:cNvPicPr preferRelativeResize="0"/>
            <p:nvPr/>
          </p:nvPicPr>
          <p:blipFill rotWithShape="1">
            <a:blip r:embed="rId3">
              <a:alphaModFix/>
            </a:blip>
            <a:srcRect/>
            <a:stretch/>
          </p:blipFill>
          <p:spPr>
            <a:xfrm>
              <a:off x="6683095" y="2323796"/>
              <a:ext cx="3067396" cy="3067396"/>
            </a:xfrm>
            <a:prstGeom prst="rect">
              <a:avLst/>
            </a:prstGeom>
            <a:noFill/>
            <a:ln>
              <a:noFill/>
            </a:ln>
          </p:spPr>
        </p:pic>
        <p:sp>
          <p:nvSpPr>
            <p:cNvPr id="270" name="Google Shape;270;p23"/>
            <p:cNvSpPr/>
            <p:nvPr/>
          </p:nvSpPr>
          <p:spPr>
            <a:xfrm>
              <a:off x="5978813" y="5403820"/>
              <a:ext cx="4835381" cy="82415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dirty="0">
                  <a:solidFill>
                    <a:srgbClr val="2E3E52"/>
                  </a:solidFill>
                  <a:latin typeface="Montserrat Black"/>
                  <a:ea typeface="Montserrat Black"/>
                  <a:cs typeface="Montserrat Black"/>
                  <a:sym typeface="Montserrat Black"/>
                </a:rPr>
                <a:t>CERTIFICATER</a:t>
              </a:r>
              <a:endParaRPr sz="2800" b="1" dirty="0">
                <a:solidFill>
                  <a:srgbClr val="2E3E52"/>
                </a:solidFill>
                <a:latin typeface="Montserrat Black"/>
                <a:ea typeface="Montserrat Black"/>
                <a:cs typeface="Montserrat Black"/>
                <a:sym typeface="Montserrat Black"/>
              </a:endParaRPr>
            </a:p>
          </p:txBody>
        </p:sp>
      </p:grpSp>
      <p:sp>
        <p:nvSpPr>
          <p:cNvPr id="271" name="Google Shape;271;p23"/>
          <p:cNvSpPr/>
          <p:nvPr/>
        </p:nvSpPr>
        <p:spPr>
          <a:xfrm>
            <a:off x="5025983" y="-5578"/>
            <a:ext cx="6785519" cy="138499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dirty="0">
                <a:solidFill>
                  <a:srgbClr val="2E3E52"/>
                </a:solidFill>
                <a:latin typeface="Montserrat"/>
                <a:ea typeface="Montserrat"/>
                <a:cs typeface="Montserrat"/>
                <a:sym typeface="Montserrat"/>
              </a:rPr>
              <a:t>Приложение</a:t>
            </a:r>
            <a:r>
              <a:rPr lang="en-US" sz="2000" b="1" dirty="0">
                <a:solidFill>
                  <a:srgbClr val="2E3E52"/>
                </a:solidFill>
                <a:latin typeface="Montserrat"/>
                <a:ea typeface="Montserrat"/>
                <a:cs typeface="Montserrat"/>
                <a:sym typeface="Montserrat"/>
              </a:rPr>
              <a:t> </a:t>
            </a:r>
            <a:r>
              <a:rPr lang="en-US" sz="2000" b="1" dirty="0">
                <a:solidFill>
                  <a:srgbClr val="2E3E52"/>
                </a:solidFill>
                <a:latin typeface="Montserrat Black"/>
                <a:ea typeface="Montserrat Black"/>
                <a:cs typeface="Montserrat Black"/>
                <a:sym typeface="Montserrat Black"/>
              </a:rPr>
              <a:t>CERTIFICATER</a:t>
            </a:r>
            <a:r>
              <a:rPr lang="en-US" sz="2000" b="1" dirty="0">
                <a:solidFill>
                  <a:srgbClr val="2E3E52"/>
                </a:solidFill>
                <a:latin typeface="Montserrat"/>
                <a:ea typeface="Montserrat"/>
                <a:cs typeface="Montserrat"/>
                <a:sym typeface="Montserrat"/>
              </a:rPr>
              <a:t> </a:t>
            </a:r>
            <a:br>
              <a:rPr lang="en-US" sz="2000" b="1" dirty="0">
                <a:solidFill>
                  <a:srgbClr val="2E3E52"/>
                </a:solidFill>
                <a:latin typeface="Montserrat"/>
                <a:ea typeface="Montserrat"/>
                <a:cs typeface="Montserrat"/>
                <a:sym typeface="Montserrat"/>
              </a:rPr>
            </a:br>
            <a:r>
              <a:rPr lang="en-US" sz="2000" dirty="0">
                <a:solidFill>
                  <a:srgbClr val="2E3E52"/>
                </a:solidFill>
                <a:latin typeface="Montserrat"/>
                <a:ea typeface="Montserrat"/>
                <a:cs typeface="Montserrat"/>
                <a:sym typeface="Montserrat"/>
              </a:rPr>
              <a:t>и</a:t>
            </a:r>
            <a:endParaRPr sz="2000" dirty="0">
              <a:solidFill>
                <a:srgbClr val="2E3E52"/>
              </a:solidFill>
              <a:latin typeface="Montserrat"/>
              <a:ea typeface="Montserrat"/>
              <a:cs typeface="Montserrat"/>
              <a:sym typeface="Montserrat"/>
            </a:endParaRPr>
          </a:p>
          <a:p>
            <a:pPr marL="0" marR="0" lvl="0" indent="0" algn="ctr" rtl="0">
              <a:spcBef>
                <a:spcPts val="0"/>
              </a:spcBef>
              <a:spcAft>
                <a:spcPts val="0"/>
              </a:spcAft>
              <a:buNone/>
            </a:pPr>
            <a:r>
              <a:rPr lang="en-US" sz="2000" dirty="0">
                <a:solidFill>
                  <a:srgbClr val="2E3E52"/>
                </a:solidFill>
                <a:latin typeface="Montserrat"/>
                <a:ea typeface="Montserrat"/>
                <a:cs typeface="Montserrat"/>
                <a:sym typeface="Montserrat"/>
              </a:rPr>
              <a:t>бот</a:t>
            </a:r>
            <a:r>
              <a:rPr lang="en-US" sz="2000" b="1" dirty="0">
                <a:solidFill>
                  <a:srgbClr val="2E3E52"/>
                </a:solidFill>
                <a:latin typeface="Montserrat"/>
                <a:ea typeface="Montserrat"/>
                <a:cs typeface="Montserrat"/>
                <a:sym typeface="Montserrat"/>
              </a:rPr>
              <a:t> </a:t>
            </a:r>
            <a:r>
              <a:rPr lang="en-US" sz="2000" b="1" dirty="0">
                <a:solidFill>
                  <a:srgbClr val="2E3E52"/>
                </a:solidFill>
                <a:latin typeface="Montserrat Black"/>
                <a:ea typeface="Montserrat Black"/>
                <a:cs typeface="Montserrat Black"/>
                <a:sym typeface="Montserrat Black"/>
              </a:rPr>
              <a:t>BOTIFICATER</a:t>
            </a:r>
            <a:r>
              <a:rPr lang="ru-RU" sz="2000" b="1" dirty="0">
                <a:solidFill>
                  <a:srgbClr val="2E3E52"/>
                </a:solidFill>
                <a:latin typeface="Montserrat Black"/>
                <a:ea typeface="Montserrat Black"/>
                <a:cs typeface="Montserrat Black"/>
                <a:sym typeface="Montserrat Black"/>
              </a:rPr>
              <a:t/>
            </a:r>
            <a:br>
              <a:rPr lang="ru-RU" sz="2000" b="1" dirty="0">
                <a:solidFill>
                  <a:srgbClr val="2E3E52"/>
                </a:solidFill>
                <a:latin typeface="Montserrat Black"/>
                <a:ea typeface="Montserrat Black"/>
                <a:cs typeface="Montserrat Black"/>
                <a:sym typeface="Montserrat Black"/>
              </a:rPr>
            </a:br>
            <a:r>
              <a:rPr lang="ru-RU" sz="2000" dirty="0">
                <a:solidFill>
                  <a:srgbClr val="2E3E52"/>
                </a:solidFill>
                <a:latin typeface="Montserrat" panose="020B0604020202020204" charset="-52"/>
                <a:ea typeface="Montserrat Black"/>
                <a:cs typeface="Montserrat Black"/>
                <a:sym typeface="Montserrat Black"/>
              </a:rPr>
              <a:t>основаны на одном «ядре»</a:t>
            </a:r>
            <a:endParaRPr sz="2000" dirty="0">
              <a:solidFill>
                <a:srgbClr val="2E3E52"/>
              </a:solidFill>
              <a:latin typeface="Montserrat" panose="020B0604020202020204" charset="-52"/>
              <a:ea typeface="Montserrat Black"/>
              <a:cs typeface="Montserrat Black"/>
              <a:sym typeface="Montserrat Black"/>
            </a:endParaRPr>
          </a:p>
        </p:txBody>
      </p:sp>
      <p:grpSp>
        <p:nvGrpSpPr>
          <p:cNvPr id="272" name="Google Shape;272;p23"/>
          <p:cNvGrpSpPr/>
          <p:nvPr/>
        </p:nvGrpSpPr>
        <p:grpSpPr>
          <a:xfrm>
            <a:off x="9121787" y="3802319"/>
            <a:ext cx="2902542" cy="2481353"/>
            <a:chOff x="8312333" y="3046582"/>
            <a:chExt cx="3981916" cy="3506034"/>
          </a:xfrm>
        </p:grpSpPr>
        <p:pic>
          <p:nvPicPr>
            <p:cNvPr id="273" name="Google Shape;273;p23"/>
            <p:cNvPicPr preferRelativeResize="0"/>
            <p:nvPr/>
          </p:nvPicPr>
          <p:blipFill rotWithShape="1">
            <a:blip r:embed="rId4">
              <a:alphaModFix/>
            </a:blip>
            <a:srcRect l="3114" t="3531" r="2613" b="6293"/>
            <a:stretch/>
          </p:blipFill>
          <p:spPr>
            <a:xfrm>
              <a:off x="8992531" y="3046582"/>
              <a:ext cx="2751522" cy="2852484"/>
            </a:xfrm>
            <a:prstGeom prst="rect">
              <a:avLst/>
            </a:prstGeom>
            <a:noFill/>
            <a:ln>
              <a:noFill/>
            </a:ln>
          </p:spPr>
        </p:pic>
        <p:sp>
          <p:nvSpPr>
            <p:cNvPr id="274" name="Google Shape;274;p23"/>
            <p:cNvSpPr/>
            <p:nvPr/>
          </p:nvSpPr>
          <p:spPr>
            <a:xfrm>
              <a:off x="8312333" y="5813331"/>
              <a:ext cx="3981916" cy="73928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dirty="0">
                  <a:solidFill>
                    <a:srgbClr val="2E3E52"/>
                  </a:solidFill>
                  <a:latin typeface="Montserrat Black"/>
                  <a:ea typeface="Montserrat Black"/>
                  <a:cs typeface="Montserrat Black"/>
                  <a:sym typeface="Montserrat Black"/>
                </a:rPr>
                <a:t>BOTIFICATER</a:t>
              </a:r>
              <a:endParaRPr sz="2800" b="1" dirty="0">
                <a:solidFill>
                  <a:srgbClr val="2E3E52"/>
                </a:solidFill>
                <a:latin typeface="Montserrat Black"/>
                <a:ea typeface="Montserrat Black"/>
                <a:cs typeface="Montserrat Black"/>
                <a:sym typeface="Montserrat Black"/>
              </a:endParaRPr>
            </a:p>
          </p:txBody>
        </p:sp>
      </p:grpSp>
      <p:grpSp>
        <p:nvGrpSpPr>
          <p:cNvPr id="275" name="Google Shape;275;p23"/>
          <p:cNvGrpSpPr/>
          <p:nvPr/>
        </p:nvGrpSpPr>
        <p:grpSpPr>
          <a:xfrm>
            <a:off x="7091474" y="1059543"/>
            <a:ext cx="2713820" cy="2975428"/>
            <a:chOff x="7105307" y="1053437"/>
            <a:chExt cx="2713820" cy="2975428"/>
          </a:xfrm>
        </p:grpSpPr>
        <p:pic>
          <p:nvPicPr>
            <p:cNvPr id="276" name="Google Shape;276;p23"/>
            <p:cNvPicPr preferRelativeResize="0"/>
            <p:nvPr/>
          </p:nvPicPr>
          <p:blipFill rotWithShape="1">
            <a:blip r:embed="rId5">
              <a:alphaModFix/>
            </a:blip>
            <a:srcRect/>
            <a:stretch/>
          </p:blipFill>
          <p:spPr>
            <a:xfrm>
              <a:off x="7105309" y="1053437"/>
              <a:ext cx="2713818" cy="2713818"/>
            </a:xfrm>
            <a:prstGeom prst="rect">
              <a:avLst/>
            </a:prstGeom>
            <a:noFill/>
            <a:ln>
              <a:noFill/>
            </a:ln>
          </p:spPr>
        </p:pic>
        <p:sp>
          <p:nvSpPr>
            <p:cNvPr id="277" name="Google Shape;277;p23"/>
            <p:cNvSpPr/>
            <p:nvPr/>
          </p:nvSpPr>
          <p:spPr>
            <a:xfrm>
              <a:off x="7105307" y="3505645"/>
              <a:ext cx="2713819"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dirty="0">
                  <a:solidFill>
                    <a:srgbClr val="2E3E52"/>
                  </a:solidFill>
                  <a:latin typeface="Montserrat Black"/>
                  <a:ea typeface="Montserrat Black"/>
                  <a:cs typeface="Montserrat Black"/>
                  <a:sym typeface="Montserrat Black"/>
                </a:rPr>
                <a:t>CORE</a:t>
              </a:r>
              <a:endParaRPr sz="2800" b="1" dirty="0">
                <a:solidFill>
                  <a:srgbClr val="2E3E52"/>
                </a:solidFill>
                <a:latin typeface="Montserrat Black"/>
                <a:ea typeface="Montserrat Black"/>
                <a:cs typeface="Montserrat Black"/>
                <a:sym typeface="Montserrat Black"/>
              </a:endParaRPr>
            </a:p>
          </p:txBody>
        </p:sp>
      </p:grpSp>
      <p:sp>
        <p:nvSpPr>
          <p:cNvPr id="280" name="Google Shape;280;p23"/>
          <p:cNvSpPr txBox="1"/>
          <p:nvPr/>
        </p:nvSpPr>
        <p:spPr>
          <a:xfrm>
            <a:off x="4792609" y="6211710"/>
            <a:ext cx="3069773" cy="646290"/>
          </a:xfrm>
          <a:prstGeom prst="rect">
            <a:avLst/>
          </a:prstGeom>
          <a:noFill/>
          <a:ln>
            <a:noFill/>
          </a:ln>
        </p:spPr>
        <p:txBody>
          <a:bodyPr spcFirstLastPara="1" wrap="square" lIns="91425" tIns="45700" rIns="91425" bIns="45700" anchor="t" anchorCtr="0">
            <a:spAutoFit/>
          </a:bodyPr>
          <a:lstStyle/>
          <a:p>
            <a:pPr algn="ctr"/>
            <a:r>
              <a:rPr lang="ru-RU" sz="1800" dirty="0">
                <a:solidFill>
                  <a:srgbClr val="2E3E52"/>
                </a:solidFill>
                <a:latin typeface="Montserrat"/>
                <a:ea typeface="Montserrat"/>
                <a:cs typeface="Montserrat"/>
                <a:sym typeface="Montserrat"/>
              </a:rPr>
              <a:t>Глухов Андрей</a:t>
            </a:r>
          </a:p>
          <a:p>
            <a:pPr marL="0" marR="0" lvl="0" indent="0" algn="ctr" rtl="0">
              <a:spcBef>
                <a:spcPts val="0"/>
              </a:spcBef>
              <a:spcAft>
                <a:spcPts val="0"/>
              </a:spcAft>
              <a:buNone/>
            </a:pPr>
            <a:r>
              <a:rPr lang="en-US" sz="1800" dirty="0" err="1" smtClean="0">
                <a:solidFill>
                  <a:srgbClr val="2E3E52"/>
                </a:solidFill>
                <a:latin typeface="Montserrat"/>
                <a:ea typeface="Montserrat"/>
                <a:cs typeface="Montserrat"/>
                <a:sym typeface="Montserrat"/>
              </a:rPr>
              <a:t>Балухтин</a:t>
            </a:r>
            <a:r>
              <a:rPr lang="en-US" sz="1800" dirty="0" smtClean="0">
                <a:solidFill>
                  <a:srgbClr val="2E3E52"/>
                </a:solidFill>
                <a:latin typeface="Montserrat"/>
                <a:ea typeface="Montserrat"/>
                <a:cs typeface="Montserrat"/>
                <a:sym typeface="Montserrat"/>
              </a:rPr>
              <a:t> </a:t>
            </a:r>
            <a:r>
              <a:rPr lang="en-US" sz="1800" dirty="0" err="1">
                <a:solidFill>
                  <a:srgbClr val="2E3E52"/>
                </a:solidFill>
                <a:latin typeface="Montserrat"/>
                <a:ea typeface="Montserrat"/>
                <a:cs typeface="Montserrat"/>
                <a:sym typeface="Montserrat"/>
              </a:rPr>
              <a:t>Владислав</a:t>
            </a:r>
            <a:endParaRPr sz="1800" dirty="0">
              <a:solidFill>
                <a:srgbClr val="2E3E52"/>
              </a:solidFill>
              <a:latin typeface="Montserrat"/>
              <a:ea typeface="Montserrat"/>
              <a:cs typeface="Montserrat"/>
              <a:sym typeface="Montserrat"/>
            </a:endParaRPr>
          </a:p>
        </p:txBody>
      </p:sp>
      <p:sp>
        <p:nvSpPr>
          <p:cNvPr id="281" name="Google Shape;281;p23"/>
          <p:cNvSpPr txBox="1"/>
          <p:nvPr/>
        </p:nvSpPr>
        <p:spPr>
          <a:xfrm>
            <a:off x="9353003" y="6192450"/>
            <a:ext cx="2671326"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rgbClr val="2E3E52"/>
                </a:solidFill>
                <a:latin typeface="Montserrat"/>
                <a:ea typeface="Montserrat"/>
                <a:cs typeface="Montserrat"/>
                <a:sym typeface="Montserrat"/>
              </a:rPr>
              <a:t>Глухов Андрей</a:t>
            </a:r>
            <a:endParaRPr sz="1800" dirty="0">
              <a:solidFill>
                <a:srgbClr val="2E3E52"/>
              </a:solidFill>
              <a:latin typeface="Montserrat"/>
              <a:ea typeface="Montserrat"/>
              <a:cs typeface="Montserrat"/>
              <a:sym typeface="Montserrat"/>
            </a:endParaRPr>
          </a:p>
          <a:p>
            <a:pPr marL="0" marR="0" lvl="0" indent="0" algn="ctr" rtl="0">
              <a:spcBef>
                <a:spcPts val="0"/>
              </a:spcBef>
              <a:spcAft>
                <a:spcPts val="0"/>
              </a:spcAft>
              <a:buNone/>
            </a:pPr>
            <a:r>
              <a:rPr lang="en-US" sz="1800" dirty="0" err="1">
                <a:solidFill>
                  <a:srgbClr val="2E3E52"/>
                </a:solidFill>
                <a:latin typeface="Montserrat"/>
                <a:ea typeface="Montserrat"/>
                <a:cs typeface="Montserrat"/>
                <a:sym typeface="Montserrat"/>
              </a:rPr>
              <a:t>Алиса</a:t>
            </a:r>
            <a:r>
              <a:rPr lang="en-US" sz="1800" dirty="0">
                <a:solidFill>
                  <a:srgbClr val="2E3E52"/>
                </a:solidFill>
                <a:latin typeface="Montserrat"/>
                <a:ea typeface="Montserrat"/>
                <a:cs typeface="Montserrat"/>
                <a:sym typeface="Montserrat"/>
              </a:rPr>
              <a:t> </a:t>
            </a:r>
            <a:r>
              <a:rPr lang="en-US" sz="1800" dirty="0" err="1">
                <a:solidFill>
                  <a:srgbClr val="2E3E52"/>
                </a:solidFill>
                <a:latin typeface="Montserrat"/>
                <a:ea typeface="Montserrat"/>
                <a:cs typeface="Montserrat"/>
                <a:sym typeface="Montserrat"/>
              </a:rPr>
              <a:t>Карнаухова</a:t>
            </a:r>
            <a:endParaRPr dirty="0"/>
          </a:p>
        </p:txBody>
      </p:sp>
      <p:pic>
        <p:nvPicPr>
          <p:cNvPr id="282" name="Google Shape;282;p23"/>
          <p:cNvPicPr preferRelativeResize="0"/>
          <p:nvPr/>
        </p:nvPicPr>
        <p:blipFill rotWithShape="1">
          <a:blip r:embed="rId6">
            <a:alphaModFix/>
          </a:blip>
          <a:srcRect/>
          <a:stretch/>
        </p:blipFill>
        <p:spPr>
          <a:xfrm>
            <a:off x="-5092" y="3780391"/>
            <a:ext cx="4589415" cy="3077608"/>
          </a:xfrm>
          <a:prstGeom prst="rect">
            <a:avLst/>
          </a:prstGeom>
          <a:noFill/>
          <a:ln>
            <a:noFill/>
          </a:ln>
        </p:spPr>
      </p:pic>
      <p:sp>
        <p:nvSpPr>
          <p:cNvPr id="2" name="Стрелка вправо 1"/>
          <p:cNvSpPr/>
          <p:nvPr/>
        </p:nvSpPr>
        <p:spPr>
          <a:xfrm rot="8100000">
            <a:off x="6650258" y="3384045"/>
            <a:ext cx="1076656" cy="348601"/>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Стрелка вправо 23"/>
          <p:cNvSpPr/>
          <p:nvPr/>
        </p:nvSpPr>
        <p:spPr>
          <a:xfrm rot="2700000">
            <a:off x="9146713" y="3387267"/>
            <a:ext cx="1033670" cy="348601"/>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772364566"/>
      </p:ext>
    </p:extLst>
  </p:cSld>
  <p:clrMapOvr>
    <a:masterClrMapping/>
  </p:clrMapOvr>
  <p:transition spd="med" advTm="39426">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3"/>
          <p:cNvSpPr txBox="1"/>
          <p:nvPr/>
        </p:nvSpPr>
        <p:spPr>
          <a:xfrm>
            <a:off x="-48126" y="2580062"/>
            <a:ext cx="4589415"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rgbClr val="2E3E52"/>
                </a:solidFill>
                <a:latin typeface="Montserrat Black"/>
                <a:ea typeface="Montserrat Black"/>
                <a:cs typeface="Montserrat Black"/>
                <a:sym typeface="Montserrat Black"/>
              </a:rPr>
              <a:t>ОПИСАНИЕ РАБОТЫ</a:t>
            </a:r>
            <a:endParaRPr sz="3600" dirty="0">
              <a:solidFill>
                <a:srgbClr val="2E3E52"/>
              </a:solidFill>
              <a:latin typeface="Montserrat Black"/>
              <a:ea typeface="Montserrat Black"/>
              <a:cs typeface="Montserrat Black"/>
              <a:sym typeface="Montserrat Black"/>
            </a:endParaRPr>
          </a:p>
        </p:txBody>
      </p:sp>
      <p:grpSp>
        <p:nvGrpSpPr>
          <p:cNvPr id="272" name="Google Shape;272;p23"/>
          <p:cNvGrpSpPr/>
          <p:nvPr/>
        </p:nvGrpSpPr>
        <p:grpSpPr>
          <a:xfrm>
            <a:off x="5856971" y="1012402"/>
            <a:ext cx="5061600" cy="4644000"/>
            <a:chOff x="8312333" y="3046582"/>
            <a:chExt cx="3981916" cy="3506034"/>
          </a:xfrm>
        </p:grpSpPr>
        <p:pic>
          <p:nvPicPr>
            <p:cNvPr id="273" name="Google Shape;273;p23"/>
            <p:cNvPicPr preferRelativeResize="0"/>
            <p:nvPr/>
          </p:nvPicPr>
          <p:blipFill rotWithShape="1">
            <a:blip r:embed="rId3">
              <a:alphaModFix/>
            </a:blip>
            <a:srcRect l="3114" t="3531" r="2613" b="6293"/>
            <a:stretch/>
          </p:blipFill>
          <p:spPr>
            <a:xfrm>
              <a:off x="8992531" y="3046582"/>
              <a:ext cx="2751522" cy="2852484"/>
            </a:xfrm>
            <a:prstGeom prst="rect">
              <a:avLst/>
            </a:prstGeom>
            <a:noFill/>
            <a:ln>
              <a:noFill/>
            </a:ln>
          </p:spPr>
        </p:pic>
        <p:sp>
          <p:nvSpPr>
            <p:cNvPr id="274" name="Google Shape;274;p23"/>
            <p:cNvSpPr/>
            <p:nvPr/>
          </p:nvSpPr>
          <p:spPr>
            <a:xfrm>
              <a:off x="8312333" y="5813331"/>
              <a:ext cx="3981916" cy="73928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dirty="0">
                  <a:solidFill>
                    <a:srgbClr val="2E3E52"/>
                  </a:solidFill>
                  <a:latin typeface="Montserrat Black"/>
                  <a:ea typeface="Montserrat Black"/>
                  <a:cs typeface="Montserrat Black"/>
                  <a:sym typeface="Montserrat Black"/>
                </a:rPr>
                <a:t>BOTIFICATER</a:t>
              </a:r>
              <a:endParaRPr sz="2800" b="1" dirty="0">
                <a:solidFill>
                  <a:srgbClr val="2E3E52"/>
                </a:solidFill>
                <a:latin typeface="Montserrat Black"/>
                <a:ea typeface="Montserrat Black"/>
                <a:cs typeface="Montserrat Black"/>
                <a:sym typeface="Montserrat Black"/>
              </a:endParaRPr>
            </a:p>
          </p:txBody>
        </p:sp>
      </p:grpSp>
      <p:sp>
        <p:nvSpPr>
          <p:cNvPr id="281" name="Google Shape;281;p23"/>
          <p:cNvSpPr txBox="1"/>
          <p:nvPr/>
        </p:nvSpPr>
        <p:spPr>
          <a:xfrm>
            <a:off x="7052108" y="5224490"/>
            <a:ext cx="2671326"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rgbClr val="2E3E52"/>
                </a:solidFill>
                <a:latin typeface="Montserrat"/>
                <a:ea typeface="Montserrat"/>
                <a:cs typeface="Montserrat"/>
                <a:sym typeface="Montserrat"/>
              </a:rPr>
              <a:t>Глухов Андрей</a:t>
            </a:r>
            <a:endParaRPr sz="1800" dirty="0">
              <a:solidFill>
                <a:srgbClr val="2E3E52"/>
              </a:solidFill>
              <a:latin typeface="Montserrat"/>
              <a:ea typeface="Montserrat"/>
              <a:cs typeface="Montserrat"/>
              <a:sym typeface="Montserrat"/>
            </a:endParaRPr>
          </a:p>
          <a:p>
            <a:pPr marL="0" marR="0" lvl="0" indent="0" algn="ctr" rtl="0">
              <a:spcBef>
                <a:spcPts val="0"/>
              </a:spcBef>
              <a:spcAft>
                <a:spcPts val="0"/>
              </a:spcAft>
              <a:buNone/>
            </a:pPr>
            <a:r>
              <a:rPr lang="en-US" sz="1800" dirty="0" err="1">
                <a:solidFill>
                  <a:srgbClr val="2E3E52"/>
                </a:solidFill>
                <a:latin typeface="Montserrat"/>
                <a:ea typeface="Montserrat"/>
                <a:cs typeface="Montserrat"/>
                <a:sym typeface="Montserrat"/>
              </a:rPr>
              <a:t>Алиса</a:t>
            </a:r>
            <a:r>
              <a:rPr lang="en-US" sz="1800" dirty="0">
                <a:solidFill>
                  <a:srgbClr val="2E3E52"/>
                </a:solidFill>
                <a:latin typeface="Montserrat"/>
                <a:ea typeface="Montserrat"/>
                <a:cs typeface="Montserrat"/>
                <a:sym typeface="Montserrat"/>
              </a:rPr>
              <a:t> </a:t>
            </a:r>
            <a:r>
              <a:rPr lang="en-US" sz="1800" dirty="0" err="1">
                <a:solidFill>
                  <a:srgbClr val="2E3E52"/>
                </a:solidFill>
                <a:latin typeface="Montserrat"/>
                <a:ea typeface="Montserrat"/>
                <a:cs typeface="Montserrat"/>
                <a:sym typeface="Montserrat"/>
              </a:rPr>
              <a:t>Карнаухова</a:t>
            </a:r>
            <a:endParaRPr dirty="0"/>
          </a:p>
        </p:txBody>
      </p:sp>
      <p:pic>
        <p:nvPicPr>
          <p:cNvPr id="282" name="Google Shape;282;p23"/>
          <p:cNvPicPr preferRelativeResize="0"/>
          <p:nvPr/>
        </p:nvPicPr>
        <p:blipFill rotWithShape="1">
          <a:blip r:embed="rId4">
            <a:alphaModFix/>
          </a:blip>
          <a:srcRect/>
          <a:stretch/>
        </p:blipFill>
        <p:spPr>
          <a:xfrm>
            <a:off x="-5092" y="3780391"/>
            <a:ext cx="4589415" cy="3077608"/>
          </a:xfrm>
          <a:prstGeom prst="rect">
            <a:avLst/>
          </a:prstGeom>
          <a:noFill/>
          <a:ln>
            <a:noFill/>
          </a:ln>
        </p:spPr>
      </p:pic>
    </p:spTree>
    <p:extLst>
      <p:ext uri="{BB962C8B-B14F-4D97-AF65-F5344CB8AC3E}">
        <p14:creationId xmlns:p14="http://schemas.microsoft.com/office/powerpoint/2010/main" val="2493595214"/>
      </p:ext>
    </p:extLst>
  </p:cSld>
  <p:clrMapOvr>
    <a:masterClrMapping/>
  </p:clrMapOvr>
  <p:transition spd="med" advTm="39426">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9" name="Прямоугольник 8"/>
          <p:cNvSpPr/>
          <p:nvPr/>
        </p:nvSpPr>
        <p:spPr>
          <a:xfrm>
            <a:off x="3114675" y="0"/>
            <a:ext cx="1466850" cy="6857633"/>
          </a:xfrm>
          <a:prstGeom prst="rect">
            <a:avLst/>
          </a:prstGeom>
          <a:solidFill>
            <a:srgbClr val="97F9E3"/>
          </a:solidFill>
          <a:ln>
            <a:solidFill>
              <a:srgbClr val="97F9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 name="Google Shape;282;p23"/>
          <p:cNvPicPr preferRelativeResize="0"/>
          <p:nvPr/>
        </p:nvPicPr>
        <p:blipFill rotWithShape="1">
          <a:blip r:embed="rId4">
            <a:alphaModFix/>
          </a:blip>
          <a:srcRect/>
          <a:stretch/>
        </p:blipFill>
        <p:spPr>
          <a:xfrm>
            <a:off x="-5092" y="3780391"/>
            <a:ext cx="4589415" cy="3077608"/>
          </a:xfrm>
          <a:prstGeom prst="rect">
            <a:avLst/>
          </a:prstGeom>
          <a:noFill/>
          <a:ln>
            <a:noFill/>
          </a:ln>
        </p:spPr>
      </p:pic>
      <p:sp>
        <p:nvSpPr>
          <p:cNvPr id="2" name="Google Shape;267;p23"/>
          <p:cNvSpPr txBox="1"/>
          <p:nvPr/>
        </p:nvSpPr>
        <p:spPr>
          <a:xfrm>
            <a:off x="-5093" y="1539123"/>
            <a:ext cx="4586618" cy="17542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rgbClr val="2E3E52"/>
                </a:solidFill>
                <a:latin typeface="Montserrat Black"/>
                <a:ea typeface="Montserrat Black"/>
                <a:cs typeface="Montserrat Black"/>
                <a:sym typeface="Montserrat Black"/>
              </a:rPr>
              <a:t>ОПИСАНИЕ </a:t>
            </a:r>
            <a:r>
              <a:rPr lang="en-US" sz="3600" dirty="0" smtClean="0">
                <a:solidFill>
                  <a:srgbClr val="2E3E52"/>
                </a:solidFill>
                <a:latin typeface="Montserrat Black"/>
                <a:ea typeface="Montserrat Black"/>
                <a:cs typeface="Montserrat Black"/>
                <a:sym typeface="Montserrat Black"/>
              </a:rPr>
              <a:t>РАБОТЫ</a:t>
            </a:r>
            <a:endParaRPr lang="ru-RU" sz="3600" dirty="0" smtClean="0">
              <a:solidFill>
                <a:srgbClr val="2E3E52"/>
              </a:solidFill>
              <a:latin typeface="Montserrat Black"/>
              <a:ea typeface="Montserrat Black"/>
              <a:cs typeface="Montserrat Black"/>
              <a:sym typeface="Montserrat Black"/>
            </a:endParaRPr>
          </a:p>
          <a:p>
            <a:pPr marL="0" marR="0" lvl="0" indent="0" algn="ctr" rtl="0">
              <a:spcBef>
                <a:spcPts val="0"/>
              </a:spcBef>
              <a:spcAft>
                <a:spcPts val="0"/>
              </a:spcAft>
              <a:buNone/>
            </a:pPr>
            <a:r>
              <a:rPr lang="ru-RU" sz="3600" dirty="0" smtClean="0">
                <a:solidFill>
                  <a:srgbClr val="2E3E52"/>
                </a:solidFill>
                <a:latin typeface="Montserrat Black"/>
                <a:ea typeface="Montserrat Black"/>
                <a:cs typeface="Montserrat Black"/>
                <a:sym typeface="Montserrat Black"/>
              </a:rPr>
              <a:t>(архитектура)</a:t>
            </a:r>
            <a:endParaRPr sz="3600" dirty="0">
              <a:solidFill>
                <a:srgbClr val="2E3E52"/>
              </a:solidFill>
              <a:latin typeface="Montserrat Black"/>
              <a:ea typeface="Montserrat Black"/>
              <a:cs typeface="Montserrat Black"/>
              <a:sym typeface="Montserrat Black"/>
            </a:endParaRPr>
          </a:p>
        </p:txBody>
      </p:sp>
      <p:graphicFrame>
        <p:nvGraphicFramePr>
          <p:cNvPr id="27" name="Объект 26">
            <a:hlinkClick r:id="" action="ppaction://ole?verb=0"/>
          </p:cNvPr>
          <p:cNvGraphicFramePr>
            <a:graphicFrameLocks noChangeAspect="1"/>
          </p:cNvGraphicFramePr>
          <p:nvPr>
            <p:extLst>
              <p:ext uri="{D42A27DB-BD31-4B8C-83A1-F6EECF244321}">
                <p14:modId xmlns:p14="http://schemas.microsoft.com/office/powerpoint/2010/main" val="793238926"/>
              </p:ext>
            </p:extLst>
          </p:nvPr>
        </p:nvGraphicFramePr>
        <p:xfrm>
          <a:off x="4654096" y="902285"/>
          <a:ext cx="7467967" cy="5053062"/>
        </p:xfrm>
        <a:graphic>
          <a:graphicData uri="http://schemas.openxmlformats.org/presentationml/2006/ole">
            <mc:AlternateContent xmlns:mc="http://schemas.openxmlformats.org/markup-compatibility/2006">
              <mc:Choice xmlns:v="urn:schemas-microsoft-com:vml" Requires="v">
                <p:oleObj spid="_x0000_s1059" name="Presentation" r:id="rId5" imgW="3770409" imgH="2551062" progId="PowerPoint.Show.12">
                  <p:embed/>
                </p:oleObj>
              </mc:Choice>
              <mc:Fallback>
                <p:oleObj name="Presentation" r:id="rId5" imgW="3770409" imgH="2551062" progId="PowerPoint.Show.12">
                  <p:embed/>
                  <p:pic>
                    <p:nvPicPr>
                      <p:cNvPr id="0" name=""/>
                      <p:cNvPicPr/>
                      <p:nvPr/>
                    </p:nvPicPr>
                    <p:blipFill>
                      <a:blip r:embed="rId6"/>
                      <a:stretch>
                        <a:fillRect/>
                      </a:stretch>
                    </p:blipFill>
                    <p:spPr>
                      <a:xfrm>
                        <a:off x="4654096" y="902285"/>
                        <a:ext cx="7467967" cy="5053062"/>
                      </a:xfrm>
                      <a:prstGeom prst="rect">
                        <a:avLst/>
                      </a:prstGeom>
                    </p:spPr>
                  </p:pic>
                </p:oleObj>
              </mc:Fallback>
            </mc:AlternateContent>
          </a:graphicData>
        </a:graphic>
      </p:graphicFrame>
    </p:spTree>
    <p:extLst>
      <p:ext uri="{BB962C8B-B14F-4D97-AF65-F5344CB8AC3E}">
        <p14:creationId xmlns:p14="http://schemas.microsoft.com/office/powerpoint/2010/main" val="2385522987"/>
      </p:ext>
    </p:extLst>
  </p:cSld>
  <p:clrMapOvr>
    <a:masterClrMapping/>
  </p:clrMapOvr>
  <p:timing>
    <p:tnLst>
      <p:par>
        <p:cTn id="1" dur="indefinite" restart="never" nodeType="tmRoot"/>
      </p:par>
    </p:tnLst>
  </p:timing>
</p:sld>
</file>

<file path=ppt/theme/theme1.xml><?xml version="1.0" encoding="utf-8"?>
<a:theme xmlns:a="http://schemas.openxmlformats.org/drawingml/2006/main" name="PPTMON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1905</TotalTime>
  <Words>1737</Words>
  <Application>Microsoft Office PowerPoint</Application>
  <PresentationFormat>Широкоэкранный</PresentationFormat>
  <Paragraphs>206</Paragraphs>
  <Slides>19</Slides>
  <Notes>18</Notes>
  <HiddenSlides>0</HiddenSlides>
  <MMClips>0</MMClips>
  <ScaleCrop>false</ScaleCrop>
  <HeadingPairs>
    <vt:vector size="8" baseType="variant">
      <vt:variant>
        <vt:lpstr>Использованные шрифты</vt:lpstr>
      </vt:variant>
      <vt:variant>
        <vt:i4>6</vt:i4>
      </vt:variant>
      <vt:variant>
        <vt:lpstr>Тема</vt:lpstr>
      </vt:variant>
      <vt:variant>
        <vt:i4>1</vt:i4>
      </vt:variant>
      <vt:variant>
        <vt:lpstr>Внедренные серверы OLE</vt:lpstr>
      </vt:variant>
      <vt:variant>
        <vt:i4>1</vt:i4>
      </vt:variant>
      <vt:variant>
        <vt:lpstr>Заголовки слайдов</vt:lpstr>
      </vt:variant>
      <vt:variant>
        <vt:i4>19</vt:i4>
      </vt:variant>
    </vt:vector>
  </HeadingPairs>
  <TitlesOfParts>
    <vt:vector size="27" baseType="lpstr">
      <vt:lpstr>Arial</vt:lpstr>
      <vt:lpstr>Malgun Gothic</vt:lpstr>
      <vt:lpstr>Roboto</vt:lpstr>
      <vt:lpstr>Montserrat Black</vt:lpstr>
      <vt:lpstr>Montserrat</vt:lpstr>
      <vt:lpstr>Calibri</vt:lpstr>
      <vt:lpstr>PPTMON theme</vt:lpstr>
      <vt:lpstr>Presentation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Андрей</dc:creator>
  <cp:lastModifiedBy>Андрей</cp:lastModifiedBy>
  <cp:revision>126</cp:revision>
  <dcterms:modified xsi:type="dcterms:W3CDTF">2022-04-03T10:59:53Z</dcterms:modified>
</cp:coreProperties>
</file>